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6" r:id="rId5"/>
    <p:sldId id="398" r:id="rId6"/>
    <p:sldId id="348" r:id="rId7"/>
    <p:sldId id="434" r:id="rId8"/>
    <p:sldId id="416" r:id="rId9"/>
    <p:sldId id="379" r:id="rId10"/>
    <p:sldId id="435" r:id="rId11"/>
    <p:sldId id="436" r:id="rId12"/>
    <p:sldId id="437" r:id="rId13"/>
    <p:sldId id="438" r:id="rId14"/>
    <p:sldId id="439" r:id="rId15"/>
    <p:sldId id="440" r:id="rId16"/>
    <p:sldId id="462" r:id="rId17"/>
    <p:sldId id="441" r:id="rId18"/>
    <p:sldId id="442" r:id="rId19"/>
    <p:sldId id="463" r:id="rId20"/>
    <p:sldId id="468" r:id="rId21"/>
    <p:sldId id="443" r:id="rId22"/>
    <p:sldId id="444" r:id="rId23"/>
    <p:sldId id="464" r:id="rId24"/>
    <p:sldId id="465" r:id="rId25"/>
    <p:sldId id="466" r:id="rId26"/>
    <p:sldId id="343" r:id="rId27"/>
    <p:sldId id="467" r:id="rId28"/>
    <p:sldId id="419" r:id="rId29"/>
  </p:sldIdLst>
  <p:sldSz cx="12192000" cy="6858000"/>
  <p:notesSz cx="6735763" cy="98663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0015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B78C7E-8377-4638-863C-38465E6730C7}" v="67" dt="2024-08-19T23:43:57.071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28" autoAdjust="0"/>
    <p:restoredTop sz="96532" autoAdjust="0"/>
  </p:normalViewPr>
  <p:slideViewPr>
    <p:cSldViewPr snapToGrid="0">
      <p:cViewPr varScale="1">
        <p:scale>
          <a:sx n="107" d="100"/>
          <a:sy n="107" d="100"/>
        </p:scale>
        <p:origin x="86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90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es Egydio" userId="00575a3e5205fb66" providerId="LiveId" clId="{1A1C8028-98B5-4C67-A053-A0178320DCEE}"/>
    <pc:docChg chg="undo custSel addSld delSld modSld sldOrd">
      <pc:chgData name="Jones Egydio" userId="00575a3e5205fb66" providerId="LiveId" clId="{1A1C8028-98B5-4C67-A053-A0178320DCEE}" dt="2024-08-04T22:46:06.007" v="1342" actId="20577"/>
      <pc:docMkLst>
        <pc:docMk/>
      </pc:docMkLst>
      <pc:sldChg chg="modSp mod">
        <pc:chgData name="Jones Egydio" userId="00575a3e5205fb66" providerId="LiveId" clId="{1A1C8028-98B5-4C67-A053-A0178320DCEE}" dt="2024-08-04T21:13:57.764" v="72" actId="20577"/>
        <pc:sldMkLst>
          <pc:docMk/>
          <pc:sldMk cId="2823354560" sldId="256"/>
        </pc:sldMkLst>
        <pc:spChg chg="mod">
          <ac:chgData name="Jones Egydio" userId="00575a3e5205fb66" providerId="LiveId" clId="{1A1C8028-98B5-4C67-A053-A0178320DCEE}" dt="2024-08-04T21:13:57.764" v="72" actId="20577"/>
          <ac:spMkLst>
            <pc:docMk/>
            <pc:sldMk cId="2823354560" sldId="256"/>
            <ac:spMk id="2" creationId="{AD8B3B83-7D3C-4231-8D90-9C379CF8A5F9}"/>
          </ac:spMkLst>
        </pc:spChg>
      </pc:sldChg>
      <pc:sldChg chg="modSp mod">
        <pc:chgData name="Jones Egydio" userId="00575a3e5205fb66" providerId="LiveId" clId="{1A1C8028-98B5-4C67-A053-A0178320DCEE}" dt="2024-08-04T21:33:40.106" v="656" actId="20577"/>
        <pc:sldMkLst>
          <pc:docMk/>
          <pc:sldMk cId="3782940183" sldId="279"/>
        </pc:sldMkLst>
        <pc:spChg chg="mod">
          <ac:chgData name="Jones Egydio" userId="00575a3e5205fb66" providerId="LiveId" clId="{1A1C8028-98B5-4C67-A053-A0178320DCEE}" dt="2024-08-04T21:33:40.106" v="656" actId="20577"/>
          <ac:spMkLst>
            <pc:docMk/>
            <pc:sldMk cId="3782940183" sldId="279"/>
            <ac:spMk id="7" creationId="{8E1DD653-D0C4-47D1-B4B9-2BE76C870DE1}"/>
          </ac:spMkLst>
        </pc:spChg>
      </pc:sldChg>
      <pc:sldChg chg="del">
        <pc:chgData name="Jones Egydio" userId="00575a3e5205fb66" providerId="LiveId" clId="{1A1C8028-98B5-4C67-A053-A0178320DCEE}" dt="2024-08-04T21:36:14.892" v="658" actId="47"/>
        <pc:sldMkLst>
          <pc:docMk/>
          <pc:sldMk cId="280111256" sldId="283"/>
        </pc:sldMkLst>
      </pc:sldChg>
      <pc:sldChg chg="del">
        <pc:chgData name="Jones Egydio" userId="00575a3e5205fb66" providerId="LiveId" clId="{1A1C8028-98B5-4C67-A053-A0178320DCEE}" dt="2024-08-04T21:36:14.892" v="658" actId="47"/>
        <pc:sldMkLst>
          <pc:docMk/>
          <pc:sldMk cId="853903952" sldId="284"/>
        </pc:sldMkLst>
      </pc:sldChg>
      <pc:sldChg chg="del">
        <pc:chgData name="Jones Egydio" userId="00575a3e5205fb66" providerId="LiveId" clId="{1A1C8028-98B5-4C67-A053-A0178320DCEE}" dt="2024-08-04T21:36:14.892" v="658" actId="47"/>
        <pc:sldMkLst>
          <pc:docMk/>
          <pc:sldMk cId="1627150550" sldId="302"/>
        </pc:sldMkLst>
      </pc:sldChg>
      <pc:sldChg chg="del">
        <pc:chgData name="Jones Egydio" userId="00575a3e5205fb66" providerId="LiveId" clId="{1A1C8028-98B5-4C67-A053-A0178320DCEE}" dt="2024-08-04T21:36:14.892" v="658" actId="47"/>
        <pc:sldMkLst>
          <pc:docMk/>
          <pc:sldMk cId="2892203021" sldId="308"/>
        </pc:sldMkLst>
      </pc:sldChg>
      <pc:sldChg chg="delSp modSp mod delAnim">
        <pc:chgData name="Jones Egydio" userId="00575a3e5205fb66" providerId="LiveId" clId="{1A1C8028-98B5-4C67-A053-A0178320DCEE}" dt="2024-08-04T22:03:11.694" v="1168" actId="113"/>
        <pc:sldMkLst>
          <pc:docMk/>
          <pc:sldMk cId="2963953742" sldId="310"/>
        </pc:sldMkLst>
        <pc:spChg chg="del">
          <ac:chgData name="Jones Egydio" userId="00575a3e5205fb66" providerId="LiveId" clId="{1A1C8028-98B5-4C67-A053-A0178320DCEE}" dt="2024-08-04T21:22:21.519" v="530" actId="478"/>
          <ac:spMkLst>
            <pc:docMk/>
            <pc:sldMk cId="2963953742" sldId="310"/>
            <ac:spMk id="2" creationId="{00000000-0000-0000-0000-000000000000}"/>
          </ac:spMkLst>
        </pc:spChg>
        <pc:spChg chg="mod">
          <ac:chgData name="Jones Egydio" userId="00575a3e5205fb66" providerId="LiveId" clId="{1A1C8028-98B5-4C67-A053-A0178320DCEE}" dt="2024-08-04T22:03:11.694" v="1168" actId="113"/>
          <ac:spMkLst>
            <pc:docMk/>
            <pc:sldMk cId="2963953742" sldId="310"/>
            <ac:spMk id="7" creationId="{00000000-0000-0000-0000-000000000000}"/>
          </ac:spMkLst>
        </pc:spChg>
        <pc:spChg chg="del mod topLvl">
          <ac:chgData name="Jones Egydio" userId="00575a3e5205fb66" providerId="LiveId" clId="{1A1C8028-98B5-4C67-A053-A0178320DCEE}" dt="2024-08-04T21:22:55.160" v="536" actId="478"/>
          <ac:spMkLst>
            <pc:docMk/>
            <pc:sldMk cId="2963953742" sldId="310"/>
            <ac:spMk id="8" creationId="{00000000-0000-0000-0000-000000000000}"/>
          </ac:spMkLst>
        </pc:spChg>
        <pc:spChg chg="mod">
          <ac:chgData name="Jones Egydio" userId="00575a3e5205fb66" providerId="LiveId" clId="{1A1C8028-98B5-4C67-A053-A0178320DCEE}" dt="2024-08-04T21:22:46.434" v="535" actId="123"/>
          <ac:spMkLst>
            <pc:docMk/>
            <pc:sldMk cId="2963953742" sldId="310"/>
            <ac:spMk id="15" creationId="{00000000-0000-0000-0000-000000000000}"/>
          </ac:spMkLst>
        </pc:spChg>
        <pc:spChg chg="del">
          <ac:chgData name="Jones Egydio" userId="00575a3e5205fb66" providerId="LiveId" clId="{1A1C8028-98B5-4C67-A053-A0178320DCEE}" dt="2024-08-04T21:22:19.739" v="528" actId="478"/>
          <ac:spMkLst>
            <pc:docMk/>
            <pc:sldMk cId="2963953742" sldId="310"/>
            <ac:spMk id="17" creationId="{00000000-0000-0000-0000-000000000000}"/>
          </ac:spMkLst>
        </pc:spChg>
        <pc:grpChg chg="del">
          <ac:chgData name="Jones Egydio" userId="00575a3e5205fb66" providerId="LiveId" clId="{1A1C8028-98B5-4C67-A053-A0178320DCEE}" dt="2024-08-04T21:22:18.290" v="526" actId="478"/>
          <ac:grpSpMkLst>
            <pc:docMk/>
            <pc:sldMk cId="2963953742" sldId="310"/>
            <ac:grpSpMk id="9" creationId="{00000000-0000-0000-0000-000000000000}"/>
          </ac:grpSpMkLst>
        </pc:grpChg>
        <pc:grpChg chg="del">
          <ac:chgData name="Jones Egydio" userId="00575a3e5205fb66" providerId="LiveId" clId="{1A1C8028-98B5-4C67-A053-A0178320DCEE}" dt="2024-08-04T21:22:20.634" v="529" actId="478"/>
          <ac:grpSpMkLst>
            <pc:docMk/>
            <pc:sldMk cId="2963953742" sldId="310"/>
            <ac:grpSpMk id="19" creationId="{00000000-0000-0000-0000-000000000000}"/>
          </ac:grpSpMkLst>
        </pc:grpChg>
        <pc:picChg chg="del topLvl">
          <ac:chgData name="Jones Egydio" userId="00575a3e5205fb66" providerId="LiveId" clId="{1A1C8028-98B5-4C67-A053-A0178320DCEE}" dt="2024-08-04T21:22:18.290" v="526" actId="478"/>
          <ac:picMkLst>
            <pc:docMk/>
            <pc:sldMk cId="2963953742" sldId="310"/>
            <ac:picMk id="4" creationId="{00000000-0000-0000-0000-000000000000}"/>
          </ac:picMkLst>
        </pc:picChg>
        <pc:cxnChg chg="mod">
          <ac:chgData name="Jones Egydio" userId="00575a3e5205fb66" providerId="LiveId" clId="{1A1C8028-98B5-4C67-A053-A0178320DCEE}" dt="2024-08-04T21:22:20.634" v="529" actId="478"/>
          <ac:cxnSpMkLst>
            <pc:docMk/>
            <pc:sldMk cId="2963953742" sldId="310"/>
            <ac:cxnSpMk id="20" creationId="{00000000-0000-0000-0000-000000000000}"/>
          </ac:cxnSpMkLst>
        </pc:cxnChg>
      </pc:sldChg>
      <pc:sldChg chg="del">
        <pc:chgData name="Jones Egydio" userId="00575a3e5205fb66" providerId="LiveId" clId="{1A1C8028-98B5-4C67-A053-A0178320DCEE}" dt="2024-08-04T21:36:14.892" v="658" actId="47"/>
        <pc:sldMkLst>
          <pc:docMk/>
          <pc:sldMk cId="2418524126" sldId="311"/>
        </pc:sldMkLst>
      </pc:sldChg>
      <pc:sldChg chg="del">
        <pc:chgData name="Jones Egydio" userId="00575a3e5205fb66" providerId="LiveId" clId="{1A1C8028-98B5-4C67-A053-A0178320DCEE}" dt="2024-08-04T21:36:14.892" v="658" actId="47"/>
        <pc:sldMkLst>
          <pc:docMk/>
          <pc:sldMk cId="3487883226" sldId="312"/>
        </pc:sldMkLst>
      </pc:sldChg>
      <pc:sldChg chg="delSp modSp mod delAnim">
        <pc:chgData name="Jones Egydio" userId="00575a3e5205fb66" providerId="LiveId" clId="{1A1C8028-98B5-4C67-A053-A0178320DCEE}" dt="2024-08-04T21:41:05.033" v="674" actId="14100"/>
        <pc:sldMkLst>
          <pc:docMk/>
          <pc:sldMk cId="4115917922" sldId="322"/>
        </pc:sldMkLst>
        <pc:spChg chg="del">
          <ac:chgData name="Jones Egydio" userId="00575a3e5205fb66" providerId="LiveId" clId="{1A1C8028-98B5-4C67-A053-A0178320DCEE}" dt="2024-08-04T21:15:13.498" v="163" actId="478"/>
          <ac:spMkLst>
            <pc:docMk/>
            <pc:sldMk cId="4115917922" sldId="322"/>
            <ac:spMk id="3" creationId="{00000000-0000-0000-0000-000000000000}"/>
          </ac:spMkLst>
        </pc:spChg>
        <pc:spChg chg="mod">
          <ac:chgData name="Jones Egydio" userId="00575a3e5205fb66" providerId="LiveId" clId="{1A1C8028-98B5-4C67-A053-A0178320DCEE}" dt="2024-08-04T21:15:06.201" v="161" actId="20577"/>
          <ac:spMkLst>
            <pc:docMk/>
            <pc:sldMk cId="4115917922" sldId="322"/>
            <ac:spMk id="7" creationId="{00000000-0000-0000-0000-000000000000}"/>
          </ac:spMkLst>
        </pc:spChg>
        <pc:spChg chg="mod">
          <ac:chgData name="Jones Egydio" userId="00575a3e5205fb66" providerId="LiveId" clId="{1A1C8028-98B5-4C67-A053-A0178320DCEE}" dt="2024-08-04T21:41:05.033" v="674" actId="14100"/>
          <ac:spMkLst>
            <pc:docMk/>
            <pc:sldMk cId="4115917922" sldId="322"/>
            <ac:spMk id="17" creationId="{00000000-0000-0000-0000-000000000000}"/>
          </ac:spMkLst>
        </pc:spChg>
        <pc:picChg chg="del">
          <ac:chgData name="Jones Egydio" userId="00575a3e5205fb66" providerId="LiveId" clId="{1A1C8028-98B5-4C67-A053-A0178320DCEE}" dt="2024-08-04T21:15:11.919" v="162" actId="478"/>
          <ac:picMkLst>
            <pc:docMk/>
            <pc:sldMk cId="4115917922" sldId="322"/>
            <ac:picMk id="8" creationId="{00000000-0000-0000-0000-000000000000}"/>
          </ac:picMkLst>
        </pc:picChg>
      </pc:sldChg>
      <pc:sldChg chg="del">
        <pc:chgData name="Jones Egydio" userId="00575a3e5205fb66" providerId="LiveId" clId="{1A1C8028-98B5-4C67-A053-A0178320DCEE}" dt="2024-08-04T22:27:38.119" v="1169" actId="47"/>
        <pc:sldMkLst>
          <pc:docMk/>
          <pc:sldMk cId="658149515" sldId="325"/>
        </pc:sldMkLst>
      </pc:sldChg>
      <pc:sldChg chg="del">
        <pc:chgData name="Jones Egydio" userId="00575a3e5205fb66" providerId="LiveId" clId="{1A1C8028-98B5-4C67-A053-A0178320DCEE}" dt="2024-08-04T21:36:14.892" v="658" actId="47"/>
        <pc:sldMkLst>
          <pc:docMk/>
          <pc:sldMk cId="3747299428" sldId="326"/>
        </pc:sldMkLst>
      </pc:sldChg>
      <pc:sldChg chg="del">
        <pc:chgData name="Jones Egydio" userId="00575a3e5205fb66" providerId="LiveId" clId="{1A1C8028-98B5-4C67-A053-A0178320DCEE}" dt="2024-08-04T22:28:06.034" v="1170" actId="47"/>
        <pc:sldMkLst>
          <pc:docMk/>
          <pc:sldMk cId="3821360946" sldId="329"/>
        </pc:sldMkLst>
      </pc:sldChg>
      <pc:sldChg chg="del">
        <pc:chgData name="Jones Egydio" userId="00575a3e5205fb66" providerId="LiveId" clId="{1A1C8028-98B5-4C67-A053-A0178320DCEE}" dt="2024-08-04T22:28:06.034" v="1170" actId="47"/>
        <pc:sldMkLst>
          <pc:docMk/>
          <pc:sldMk cId="2918777992" sldId="344"/>
        </pc:sldMkLst>
      </pc:sldChg>
      <pc:sldChg chg="add del">
        <pc:chgData name="Jones Egydio" userId="00575a3e5205fb66" providerId="LiveId" clId="{1A1C8028-98B5-4C67-A053-A0178320DCEE}" dt="2024-08-04T21:54:00.969" v="996"/>
        <pc:sldMkLst>
          <pc:docMk/>
          <pc:sldMk cId="595241820" sldId="360"/>
        </pc:sldMkLst>
      </pc:sldChg>
      <pc:sldChg chg="del">
        <pc:chgData name="Jones Egydio" userId="00575a3e5205fb66" providerId="LiveId" clId="{1A1C8028-98B5-4C67-A053-A0178320DCEE}" dt="2024-08-04T22:28:06.034" v="1170" actId="47"/>
        <pc:sldMkLst>
          <pc:docMk/>
          <pc:sldMk cId="2702976884" sldId="361"/>
        </pc:sldMkLst>
      </pc:sldChg>
      <pc:sldChg chg="del">
        <pc:chgData name="Jones Egydio" userId="00575a3e5205fb66" providerId="LiveId" clId="{1A1C8028-98B5-4C67-A053-A0178320DCEE}" dt="2024-08-04T22:28:06.034" v="1170" actId="47"/>
        <pc:sldMkLst>
          <pc:docMk/>
          <pc:sldMk cId="2804629300" sldId="362"/>
        </pc:sldMkLst>
      </pc:sldChg>
      <pc:sldChg chg="del">
        <pc:chgData name="Jones Egydio" userId="00575a3e5205fb66" providerId="LiveId" clId="{1A1C8028-98B5-4C67-A053-A0178320DCEE}" dt="2024-08-04T22:28:06.034" v="1170" actId="47"/>
        <pc:sldMkLst>
          <pc:docMk/>
          <pc:sldMk cId="2138666156" sldId="364"/>
        </pc:sldMkLst>
      </pc:sldChg>
      <pc:sldChg chg="del">
        <pc:chgData name="Jones Egydio" userId="00575a3e5205fb66" providerId="LiveId" clId="{1A1C8028-98B5-4C67-A053-A0178320DCEE}" dt="2024-08-04T22:28:06.034" v="1170" actId="47"/>
        <pc:sldMkLst>
          <pc:docMk/>
          <pc:sldMk cId="2431611797" sldId="365"/>
        </pc:sldMkLst>
      </pc:sldChg>
      <pc:sldChg chg="del">
        <pc:chgData name="Jones Egydio" userId="00575a3e5205fb66" providerId="LiveId" clId="{1A1C8028-98B5-4C67-A053-A0178320DCEE}" dt="2024-08-04T22:28:06.034" v="1170" actId="47"/>
        <pc:sldMkLst>
          <pc:docMk/>
          <pc:sldMk cId="1325380718" sldId="366"/>
        </pc:sldMkLst>
      </pc:sldChg>
      <pc:sldChg chg="del">
        <pc:chgData name="Jones Egydio" userId="00575a3e5205fb66" providerId="LiveId" clId="{1A1C8028-98B5-4C67-A053-A0178320DCEE}" dt="2024-08-04T22:28:06.034" v="1170" actId="47"/>
        <pc:sldMkLst>
          <pc:docMk/>
          <pc:sldMk cId="2141478156" sldId="368"/>
        </pc:sldMkLst>
      </pc:sldChg>
      <pc:sldChg chg="add del">
        <pc:chgData name="Jones Egydio" userId="00575a3e5205fb66" providerId="LiveId" clId="{1A1C8028-98B5-4C67-A053-A0178320DCEE}" dt="2024-08-04T21:54:00.969" v="996"/>
        <pc:sldMkLst>
          <pc:docMk/>
          <pc:sldMk cId="2252955968" sldId="368"/>
        </pc:sldMkLst>
      </pc:sldChg>
      <pc:sldChg chg="add del">
        <pc:chgData name="Jones Egydio" userId="00575a3e5205fb66" providerId="LiveId" clId="{1A1C8028-98B5-4C67-A053-A0178320DCEE}" dt="2024-08-04T21:54:00.969" v="996"/>
        <pc:sldMkLst>
          <pc:docMk/>
          <pc:sldMk cId="2398527521" sldId="369"/>
        </pc:sldMkLst>
      </pc:sldChg>
      <pc:sldChg chg="addSp delSp modSp mod setBg delAnim">
        <pc:chgData name="Jones Egydio" userId="00575a3e5205fb66" providerId="LiveId" clId="{1A1C8028-98B5-4C67-A053-A0178320DCEE}" dt="2024-08-04T22:03:05.704" v="1166" actId="113"/>
        <pc:sldMkLst>
          <pc:docMk/>
          <pc:sldMk cId="3551550157" sldId="375"/>
        </pc:sldMkLst>
        <pc:spChg chg="del">
          <ac:chgData name="Jones Egydio" userId="00575a3e5205fb66" providerId="LiveId" clId="{1A1C8028-98B5-4C67-A053-A0178320DCEE}" dt="2024-08-04T21:40:13.577" v="659" actId="478"/>
          <ac:spMkLst>
            <pc:docMk/>
            <pc:sldMk cId="3551550157" sldId="375"/>
            <ac:spMk id="6" creationId="{00000000-0000-0000-0000-000000000000}"/>
          </ac:spMkLst>
        </pc:spChg>
        <pc:spChg chg="mod">
          <ac:chgData name="Jones Egydio" userId="00575a3e5205fb66" providerId="LiveId" clId="{1A1C8028-98B5-4C67-A053-A0178320DCEE}" dt="2024-08-04T22:03:05.704" v="1166" actId="113"/>
          <ac:spMkLst>
            <pc:docMk/>
            <pc:sldMk cId="3551550157" sldId="375"/>
            <ac:spMk id="7" creationId="{00000000-0000-0000-0000-000000000000}"/>
          </ac:spMkLst>
        </pc:spChg>
        <pc:spChg chg="mod">
          <ac:chgData name="Jones Egydio" userId="00575a3e5205fb66" providerId="LiveId" clId="{1A1C8028-98B5-4C67-A053-A0178320DCEE}" dt="2024-08-04T21:40:38.173" v="671" actId="6549"/>
          <ac:spMkLst>
            <pc:docMk/>
            <pc:sldMk cId="3551550157" sldId="375"/>
            <ac:spMk id="15" creationId="{00000000-0000-0000-0000-000000000000}"/>
          </ac:spMkLst>
        </pc:spChg>
        <pc:spChg chg="del mod topLvl">
          <ac:chgData name="Jones Egydio" userId="00575a3e5205fb66" providerId="LiveId" clId="{1A1C8028-98B5-4C67-A053-A0178320DCEE}" dt="2024-08-04T21:40:24.471" v="664" actId="478"/>
          <ac:spMkLst>
            <pc:docMk/>
            <pc:sldMk cId="3551550157" sldId="375"/>
            <ac:spMk id="17" creationId="{00000000-0000-0000-0000-000000000000}"/>
          </ac:spMkLst>
        </pc:spChg>
        <pc:grpChg chg="mod topLvl">
          <ac:chgData name="Jones Egydio" userId="00575a3e5205fb66" providerId="LiveId" clId="{1A1C8028-98B5-4C67-A053-A0178320DCEE}" dt="2024-08-04T21:40:36.367" v="669" actId="6549"/>
          <ac:grpSpMkLst>
            <pc:docMk/>
            <pc:sldMk cId="3551550157" sldId="375"/>
            <ac:grpSpMk id="14" creationId="{00000000-0000-0000-0000-000000000000}"/>
          </ac:grpSpMkLst>
        </pc:grpChg>
        <pc:grpChg chg="del mod">
          <ac:chgData name="Jones Egydio" userId="00575a3e5205fb66" providerId="LiveId" clId="{1A1C8028-98B5-4C67-A053-A0178320DCEE}" dt="2024-08-04T21:40:24.471" v="664" actId="478"/>
          <ac:grpSpMkLst>
            <pc:docMk/>
            <pc:sldMk cId="3551550157" sldId="375"/>
            <ac:grpSpMk id="18" creationId="{00000000-0000-0000-0000-000000000000}"/>
          </ac:grpSpMkLst>
        </pc:grpChg>
        <pc:picChg chg="del">
          <ac:chgData name="Jones Egydio" userId="00575a3e5205fb66" providerId="LiveId" clId="{1A1C8028-98B5-4C67-A053-A0178320DCEE}" dt="2024-08-04T21:40:23.114" v="663" actId="478"/>
          <ac:picMkLst>
            <pc:docMk/>
            <pc:sldMk cId="3551550157" sldId="375"/>
            <ac:picMk id="2" creationId="{00000000-0000-0000-0000-000000000000}"/>
          </ac:picMkLst>
        </pc:picChg>
        <pc:picChg chg="mod">
          <ac:chgData name="Jones Egydio" userId="00575a3e5205fb66" providerId="LiveId" clId="{1A1C8028-98B5-4C67-A053-A0178320DCEE}" dt="2024-08-04T21:40:36.367" v="669" actId="6549"/>
          <ac:picMkLst>
            <pc:docMk/>
            <pc:sldMk cId="3551550157" sldId="375"/>
            <ac:picMk id="3" creationId="{00000000-0000-0000-0000-000000000000}"/>
          </ac:picMkLst>
        </pc:picChg>
        <pc:picChg chg="add mod">
          <ac:chgData name="Jones Egydio" userId="00575a3e5205fb66" providerId="LiveId" clId="{1A1C8028-98B5-4C67-A053-A0178320DCEE}" dt="2024-08-04T21:40:53.321" v="673"/>
          <ac:picMkLst>
            <pc:docMk/>
            <pc:sldMk cId="3551550157" sldId="375"/>
            <ac:picMk id="4" creationId="{854CB2F5-A1E0-72B3-FD63-BBE188A53BA1}"/>
          </ac:picMkLst>
        </pc:picChg>
        <pc:picChg chg="del">
          <ac:chgData name="Jones Egydio" userId="00575a3e5205fb66" providerId="LiveId" clId="{1A1C8028-98B5-4C67-A053-A0178320DCEE}" dt="2024-08-04T21:40:14.256" v="660" actId="478"/>
          <ac:picMkLst>
            <pc:docMk/>
            <pc:sldMk cId="3551550157" sldId="375"/>
            <ac:picMk id="5" creationId="{00000000-0000-0000-0000-000000000000}"/>
          </ac:picMkLst>
        </pc:picChg>
      </pc:sldChg>
      <pc:sldChg chg="addSp delSp modSp mod setBg">
        <pc:chgData name="Jones Egydio" userId="00575a3e5205fb66" providerId="LiveId" clId="{1A1C8028-98B5-4C67-A053-A0178320DCEE}" dt="2024-08-04T22:02:53.450" v="1164" actId="113"/>
        <pc:sldMkLst>
          <pc:docMk/>
          <pc:sldMk cId="2127012011" sldId="376"/>
        </pc:sldMkLst>
        <pc:spChg chg="del">
          <ac:chgData name="Jones Egydio" userId="00575a3e5205fb66" providerId="LiveId" clId="{1A1C8028-98B5-4C67-A053-A0178320DCEE}" dt="2024-08-04T21:41:52.896" v="683" actId="478"/>
          <ac:spMkLst>
            <pc:docMk/>
            <pc:sldMk cId="2127012011" sldId="376"/>
            <ac:spMk id="6" creationId="{00000000-0000-0000-0000-000000000000}"/>
          </ac:spMkLst>
        </pc:spChg>
        <pc:spChg chg="mod">
          <ac:chgData name="Jones Egydio" userId="00575a3e5205fb66" providerId="LiveId" clId="{1A1C8028-98B5-4C67-A053-A0178320DCEE}" dt="2024-08-04T22:02:53.450" v="1164" actId="113"/>
          <ac:spMkLst>
            <pc:docMk/>
            <pc:sldMk cId="2127012011" sldId="376"/>
            <ac:spMk id="7" creationId="{00000000-0000-0000-0000-000000000000}"/>
          </ac:spMkLst>
        </pc:spChg>
        <pc:picChg chg="del">
          <ac:chgData name="Jones Egydio" userId="00575a3e5205fb66" providerId="LiveId" clId="{1A1C8028-98B5-4C67-A053-A0178320DCEE}" dt="2024-08-04T21:41:51.438" v="682" actId="478"/>
          <ac:picMkLst>
            <pc:docMk/>
            <pc:sldMk cId="2127012011" sldId="376"/>
            <ac:picMk id="5" creationId="{00000000-0000-0000-0000-000000000000}"/>
          </ac:picMkLst>
        </pc:picChg>
        <pc:picChg chg="add mod">
          <ac:chgData name="Jones Egydio" userId="00575a3e5205fb66" providerId="LiveId" clId="{1A1C8028-98B5-4C67-A053-A0178320DCEE}" dt="2024-08-04T21:42:00.664" v="686"/>
          <ac:picMkLst>
            <pc:docMk/>
            <pc:sldMk cId="2127012011" sldId="376"/>
            <ac:picMk id="10" creationId="{5D54FA24-7DD4-6F13-68E6-B9A23B997045}"/>
          </ac:picMkLst>
        </pc:picChg>
      </pc:sldChg>
      <pc:sldChg chg="addSp delSp modSp mod setBg">
        <pc:chgData name="Jones Egydio" userId="00575a3e5205fb66" providerId="LiveId" clId="{1A1C8028-98B5-4C67-A053-A0178320DCEE}" dt="2024-08-04T22:02:50.755" v="1163" actId="113"/>
        <pc:sldMkLst>
          <pc:docMk/>
          <pc:sldMk cId="3793730844" sldId="377"/>
        </pc:sldMkLst>
        <pc:spChg chg="del">
          <ac:chgData name="Jones Egydio" userId="00575a3e5205fb66" providerId="LiveId" clId="{1A1C8028-98B5-4C67-A053-A0178320DCEE}" dt="2024-08-04T21:42:17.695" v="691" actId="478"/>
          <ac:spMkLst>
            <pc:docMk/>
            <pc:sldMk cId="3793730844" sldId="377"/>
            <ac:spMk id="6" creationId="{00000000-0000-0000-0000-000000000000}"/>
          </ac:spMkLst>
        </pc:spChg>
        <pc:spChg chg="mod">
          <ac:chgData name="Jones Egydio" userId="00575a3e5205fb66" providerId="LiveId" clId="{1A1C8028-98B5-4C67-A053-A0178320DCEE}" dt="2024-08-04T22:02:50.755" v="1163" actId="113"/>
          <ac:spMkLst>
            <pc:docMk/>
            <pc:sldMk cId="3793730844" sldId="377"/>
            <ac:spMk id="7" creationId="{00000000-0000-0000-0000-000000000000}"/>
          </ac:spMkLst>
        </pc:spChg>
        <pc:picChg chg="add mod">
          <ac:chgData name="Jones Egydio" userId="00575a3e5205fb66" providerId="LiveId" clId="{1A1C8028-98B5-4C67-A053-A0178320DCEE}" dt="2024-08-04T21:42:28.753" v="696"/>
          <ac:picMkLst>
            <pc:docMk/>
            <pc:sldMk cId="3793730844" sldId="377"/>
            <ac:picMk id="4" creationId="{22155349-DDC2-7C7C-AA3B-E6B670EAD2B9}"/>
          </ac:picMkLst>
        </pc:picChg>
        <pc:picChg chg="del">
          <ac:chgData name="Jones Egydio" userId="00575a3e5205fb66" providerId="LiveId" clId="{1A1C8028-98B5-4C67-A053-A0178320DCEE}" dt="2024-08-04T21:42:18.553" v="692" actId="478"/>
          <ac:picMkLst>
            <pc:docMk/>
            <pc:sldMk cId="3793730844" sldId="377"/>
            <ac:picMk id="5" creationId="{00000000-0000-0000-0000-000000000000}"/>
          </ac:picMkLst>
        </pc:picChg>
      </pc:sldChg>
      <pc:sldChg chg="addSp delSp modSp mod setBg delAnim">
        <pc:chgData name="Jones Egydio" userId="00575a3e5205fb66" providerId="LiveId" clId="{1A1C8028-98B5-4C67-A053-A0178320DCEE}" dt="2024-08-04T22:02:47.862" v="1162" actId="113"/>
        <pc:sldMkLst>
          <pc:docMk/>
          <pc:sldMk cId="2905067937" sldId="378"/>
        </pc:sldMkLst>
        <pc:spChg chg="del">
          <ac:chgData name="Jones Egydio" userId="00575a3e5205fb66" providerId="LiveId" clId="{1A1C8028-98B5-4C67-A053-A0178320DCEE}" dt="2024-08-04T21:42:41.805" v="700" actId="478"/>
          <ac:spMkLst>
            <pc:docMk/>
            <pc:sldMk cId="2905067937" sldId="378"/>
            <ac:spMk id="6" creationId="{00000000-0000-0000-0000-000000000000}"/>
          </ac:spMkLst>
        </pc:spChg>
        <pc:spChg chg="mod">
          <ac:chgData name="Jones Egydio" userId="00575a3e5205fb66" providerId="LiveId" clId="{1A1C8028-98B5-4C67-A053-A0178320DCEE}" dt="2024-08-04T22:02:47.862" v="1162" actId="113"/>
          <ac:spMkLst>
            <pc:docMk/>
            <pc:sldMk cId="2905067937" sldId="378"/>
            <ac:spMk id="7" creationId="{00000000-0000-0000-0000-000000000000}"/>
          </ac:spMkLst>
        </pc:spChg>
        <pc:spChg chg="mod topLvl">
          <ac:chgData name="Jones Egydio" userId="00575a3e5205fb66" providerId="LiveId" clId="{1A1C8028-98B5-4C67-A053-A0178320DCEE}" dt="2024-08-04T21:43:26.495" v="712" actId="14100"/>
          <ac:spMkLst>
            <pc:docMk/>
            <pc:sldMk cId="2905067937" sldId="378"/>
            <ac:spMk id="22" creationId="{00000000-0000-0000-0000-000000000000}"/>
          </ac:spMkLst>
        </pc:spChg>
        <pc:grpChg chg="mod">
          <ac:chgData name="Jones Egydio" userId="00575a3e5205fb66" providerId="LiveId" clId="{1A1C8028-98B5-4C67-A053-A0178320DCEE}" dt="2024-08-04T21:43:16.774" v="708" actId="1076"/>
          <ac:grpSpMkLst>
            <pc:docMk/>
            <pc:sldMk cId="2905067937" sldId="378"/>
            <ac:grpSpMk id="3" creationId="{00000000-0000-0000-0000-000000000000}"/>
          </ac:grpSpMkLst>
        </pc:grpChg>
        <pc:grpChg chg="del">
          <ac:chgData name="Jones Egydio" userId="00575a3e5205fb66" providerId="LiveId" clId="{1A1C8028-98B5-4C67-A053-A0178320DCEE}" dt="2024-08-04T21:43:07.032" v="706" actId="478"/>
          <ac:grpSpMkLst>
            <pc:docMk/>
            <pc:sldMk cId="2905067937" sldId="378"/>
            <ac:grpSpMk id="23" creationId="{00000000-0000-0000-0000-000000000000}"/>
          </ac:grpSpMkLst>
        </pc:grpChg>
        <pc:picChg chg="del">
          <ac:chgData name="Jones Egydio" userId="00575a3e5205fb66" providerId="LiveId" clId="{1A1C8028-98B5-4C67-A053-A0178320DCEE}" dt="2024-08-04T21:42:40.849" v="699" actId="478"/>
          <ac:picMkLst>
            <pc:docMk/>
            <pc:sldMk cId="2905067937" sldId="378"/>
            <ac:picMk id="5" creationId="{00000000-0000-0000-0000-000000000000}"/>
          </ac:picMkLst>
        </pc:picChg>
        <pc:picChg chg="add mod">
          <ac:chgData name="Jones Egydio" userId="00575a3e5205fb66" providerId="LiveId" clId="{1A1C8028-98B5-4C67-A053-A0178320DCEE}" dt="2024-08-04T21:42:51.611" v="703"/>
          <ac:picMkLst>
            <pc:docMk/>
            <pc:sldMk cId="2905067937" sldId="378"/>
            <ac:picMk id="10" creationId="{31456FC3-70F4-7F4E-FB44-145F54FD37D4}"/>
          </ac:picMkLst>
        </pc:picChg>
        <pc:picChg chg="del topLvl">
          <ac:chgData name="Jones Egydio" userId="00575a3e5205fb66" providerId="LiveId" clId="{1A1C8028-98B5-4C67-A053-A0178320DCEE}" dt="2024-08-04T21:43:07.032" v="706" actId="478"/>
          <ac:picMkLst>
            <pc:docMk/>
            <pc:sldMk cId="2905067937" sldId="378"/>
            <ac:picMk id="21" creationId="{00000000-0000-0000-0000-000000000000}"/>
          </ac:picMkLst>
        </pc:picChg>
      </pc:sldChg>
      <pc:sldChg chg="addSp delSp modSp mod setBg">
        <pc:chgData name="Jones Egydio" userId="00575a3e5205fb66" providerId="LiveId" clId="{1A1C8028-98B5-4C67-A053-A0178320DCEE}" dt="2024-08-04T22:02:44.182" v="1161" actId="113"/>
        <pc:sldMkLst>
          <pc:docMk/>
          <pc:sldMk cId="237485259" sldId="379"/>
        </pc:sldMkLst>
        <pc:spChg chg="del">
          <ac:chgData name="Jones Egydio" userId="00575a3e5205fb66" providerId="LiveId" clId="{1A1C8028-98B5-4C67-A053-A0178320DCEE}" dt="2024-08-04T21:43:37.166" v="715" actId="478"/>
          <ac:spMkLst>
            <pc:docMk/>
            <pc:sldMk cId="237485259" sldId="379"/>
            <ac:spMk id="6" creationId="{00000000-0000-0000-0000-000000000000}"/>
          </ac:spMkLst>
        </pc:spChg>
        <pc:spChg chg="mod">
          <ac:chgData name="Jones Egydio" userId="00575a3e5205fb66" providerId="LiveId" clId="{1A1C8028-98B5-4C67-A053-A0178320DCEE}" dt="2024-08-04T22:02:44.182" v="1161" actId="113"/>
          <ac:spMkLst>
            <pc:docMk/>
            <pc:sldMk cId="237485259" sldId="379"/>
            <ac:spMk id="7" creationId="{00000000-0000-0000-0000-000000000000}"/>
          </ac:spMkLst>
        </pc:spChg>
        <pc:picChg chg="del">
          <ac:chgData name="Jones Egydio" userId="00575a3e5205fb66" providerId="LiveId" clId="{1A1C8028-98B5-4C67-A053-A0178320DCEE}" dt="2024-08-04T21:43:34.458" v="713" actId="478"/>
          <ac:picMkLst>
            <pc:docMk/>
            <pc:sldMk cId="237485259" sldId="379"/>
            <ac:picMk id="5" creationId="{00000000-0000-0000-0000-000000000000}"/>
          </ac:picMkLst>
        </pc:picChg>
        <pc:picChg chg="add mod">
          <ac:chgData name="Jones Egydio" userId="00575a3e5205fb66" providerId="LiveId" clId="{1A1C8028-98B5-4C67-A053-A0178320DCEE}" dt="2024-08-04T21:43:35.640" v="714"/>
          <ac:picMkLst>
            <pc:docMk/>
            <pc:sldMk cId="237485259" sldId="379"/>
            <ac:picMk id="10" creationId="{5365F3CD-90A5-0FF0-AE64-F5841FBD136E}"/>
          </ac:picMkLst>
        </pc:picChg>
      </pc:sldChg>
      <pc:sldChg chg="addSp delSp modSp mod setBg">
        <pc:chgData name="Jones Egydio" userId="00575a3e5205fb66" providerId="LiveId" clId="{1A1C8028-98B5-4C67-A053-A0178320DCEE}" dt="2024-08-04T22:02:40.476" v="1160" actId="113"/>
        <pc:sldMkLst>
          <pc:docMk/>
          <pc:sldMk cId="2319637241" sldId="380"/>
        </pc:sldMkLst>
        <pc:spChg chg="del">
          <ac:chgData name="Jones Egydio" userId="00575a3e5205fb66" providerId="LiveId" clId="{1A1C8028-98B5-4C67-A053-A0178320DCEE}" dt="2024-08-04T21:43:51.171" v="720" actId="478"/>
          <ac:spMkLst>
            <pc:docMk/>
            <pc:sldMk cId="2319637241" sldId="380"/>
            <ac:spMk id="6" creationId="{00000000-0000-0000-0000-000000000000}"/>
          </ac:spMkLst>
        </pc:spChg>
        <pc:spChg chg="mod">
          <ac:chgData name="Jones Egydio" userId="00575a3e5205fb66" providerId="LiveId" clId="{1A1C8028-98B5-4C67-A053-A0178320DCEE}" dt="2024-08-04T22:02:40.476" v="1160" actId="113"/>
          <ac:spMkLst>
            <pc:docMk/>
            <pc:sldMk cId="2319637241" sldId="380"/>
            <ac:spMk id="7" creationId="{00000000-0000-0000-0000-000000000000}"/>
          </ac:spMkLst>
        </pc:spChg>
        <pc:spChg chg="mod">
          <ac:chgData name="Jones Egydio" userId="00575a3e5205fb66" providerId="LiveId" clId="{1A1C8028-98B5-4C67-A053-A0178320DCEE}" dt="2024-08-04T21:45:02.855" v="730" actId="1076"/>
          <ac:spMkLst>
            <pc:docMk/>
            <pc:sldMk cId="2319637241" sldId="380"/>
            <ac:spMk id="9" creationId="{00000000-0000-0000-0000-000000000000}"/>
          </ac:spMkLst>
        </pc:spChg>
        <pc:spChg chg="mod">
          <ac:chgData name="Jones Egydio" userId="00575a3e5205fb66" providerId="LiveId" clId="{1A1C8028-98B5-4C67-A053-A0178320DCEE}" dt="2024-08-04T21:44:53.898" v="728" actId="404"/>
          <ac:spMkLst>
            <pc:docMk/>
            <pc:sldMk cId="2319637241" sldId="380"/>
            <ac:spMk id="19" creationId="{00000000-0000-0000-0000-000000000000}"/>
          </ac:spMkLst>
        </pc:spChg>
        <pc:spChg chg="mod">
          <ac:chgData name="Jones Egydio" userId="00575a3e5205fb66" providerId="LiveId" clId="{1A1C8028-98B5-4C67-A053-A0178320DCEE}" dt="2024-08-04T21:45:11.485" v="731" actId="1076"/>
          <ac:spMkLst>
            <pc:docMk/>
            <pc:sldMk cId="2319637241" sldId="380"/>
            <ac:spMk id="23" creationId="{00000000-0000-0000-0000-000000000000}"/>
          </ac:spMkLst>
        </pc:spChg>
        <pc:grpChg chg="mod">
          <ac:chgData name="Jones Egydio" userId="00575a3e5205fb66" providerId="LiveId" clId="{1A1C8028-98B5-4C67-A053-A0178320DCEE}" dt="2024-08-04T21:44:57.475" v="729" actId="1076"/>
          <ac:grpSpMkLst>
            <pc:docMk/>
            <pc:sldMk cId="2319637241" sldId="380"/>
            <ac:grpSpMk id="11" creationId="{00000000-0000-0000-0000-000000000000}"/>
          </ac:grpSpMkLst>
        </pc:grpChg>
        <pc:picChg chg="add mod">
          <ac:chgData name="Jones Egydio" userId="00575a3e5205fb66" providerId="LiveId" clId="{1A1C8028-98B5-4C67-A053-A0178320DCEE}" dt="2024-08-04T21:43:58.746" v="723"/>
          <ac:picMkLst>
            <pc:docMk/>
            <pc:sldMk cId="2319637241" sldId="380"/>
            <ac:picMk id="3" creationId="{12507A75-6767-ACED-4889-2CC8570BB34A}"/>
          </ac:picMkLst>
        </pc:picChg>
        <pc:picChg chg="del">
          <ac:chgData name="Jones Egydio" userId="00575a3e5205fb66" providerId="LiveId" clId="{1A1C8028-98B5-4C67-A053-A0178320DCEE}" dt="2024-08-04T21:43:49.795" v="719" actId="478"/>
          <ac:picMkLst>
            <pc:docMk/>
            <pc:sldMk cId="2319637241" sldId="380"/>
            <ac:picMk id="5" creationId="{00000000-0000-0000-0000-000000000000}"/>
          </ac:picMkLst>
        </pc:picChg>
      </pc:sldChg>
      <pc:sldChg chg="addSp delSp modSp mod setBg delAnim">
        <pc:chgData name="Jones Egydio" userId="00575a3e5205fb66" providerId="LiveId" clId="{1A1C8028-98B5-4C67-A053-A0178320DCEE}" dt="2024-08-04T22:02:37.608" v="1159" actId="113"/>
        <pc:sldMkLst>
          <pc:docMk/>
          <pc:sldMk cId="1382693819" sldId="381"/>
        </pc:sldMkLst>
        <pc:spChg chg="del">
          <ac:chgData name="Jones Egydio" userId="00575a3e5205fb66" providerId="LiveId" clId="{1A1C8028-98B5-4C67-A053-A0178320DCEE}" dt="2024-08-04T21:45:16.231" v="733" actId="478"/>
          <ac:spMkLst>
            <pc:docMk/>
            <pc:sldMk cId="1382693819" sldId="381"/>
            <ac:spMk id="6" creationId="{00000000-0000-0000-0000-000000000000}"/>
          </ac:spMkLst>
        </pc:spChg>
        <pc:spChg chg="mod">
          <ac:chgData name="Jones Egydio" userId="00575a3e5205fb66" providerId="LiveId" clId="{1A1C8028-98B5-4C67-A053-A0178320DCEE}" dt="2024-08-04T22:02:37.608" v="1159" actId="113"/>
          <ac:spMkLst>
            <pc:docMk/>
            <pc:sldMk cId="1382693819" sldId="381"/>
            <ac:spMk id="7" creationId="{00000000-0000-0000-0000-000000000000}"/>
          </ac:spMkLst>
        </pc:spChg>
        <pc:picChg chg="add mod">
          <ac:chgData name="Jones Egydio" userId="00575a3e5205fb66" providerId="LiveId" clId="{1A1C8028-98B5-4C67-A053-A0178320DCEE}" dt="2024-08-04T21:45:23.511" v="736"/>
          <ac:picMkLst>
            <pc:docMk/>
            <pc:sldMk cId="1382693819" sldId="381"/>
            <ac:picMk id="4" creationId="{985F8590-8AF2-82D6-2670-9839BE9C953A}"/>
          </ac:picMkLst>
        </pc:picChg>
        <pc:picChg chg="del">
          <ac:chgData name="Jones Egydio" userId="00575a3e5205fb66" providerId="LiveId" clId="{1A1C8028-98B5-4C67-A053-A0178320DCEE}" dt="2024-08-04T21:45:15.316" v="732" actId="478"/>
          <ac:picMkLst>
            <pc:docMk/>
            <pc:sldMk cId="1382693819" sldId="381"/>
            <ac:picMk id="5" creationId="{00000000-0000-0000-0000-000000000000}"/>
          </ac:picMkLst>
        </pc:picChg>
        <pc:picChg chg="del">
          <ac:chgData name="Jones Egydio" userId="00575a3e5205fb66" providerId="LiveId" clId="{1A1C8028-98B5-4C67-A053-A0178320DCEE}" dt="2024-08-04T21:45:32.259" v="739" actId="478"/>
          <ac:picMkLst>
            <pc:docMk/>
            <pc:sldMk cId="1382693819" sldId="381"/>
            <ac:picMk id="24" creationId="{00000000-0000-0000-0000-000000000000}"/>
          </ac:picMkLst>
        </pc:picChg>
      </pc:sldChg>
      <pc:sldChg chg="addSp delSp modSp mod setBg delAnim modAnim">
        <pc:chgData name="Jones Egydio" userId="00575a3e5205fb66" providerId="LiveId" clId="{1A1C8028-98B5-4C67-A053-A0178320DCEE}" dt="2024-08-04T22:02:34.168" v="1158" actId="113"/>
        <pc:sldMkLst>
          <pc:docMk/>
          <pc:sldMk cId="3218267907" sldId="382"/>
        </pc:sldMkLst>
        <pc:spChg chg="del">
          <ac:chgData name="Jones Egydio" userId="00575a3e5205fb66" providerId="LiveId" clId="{1A1C8028-98B5-4C67-A053-A0178320DCEE}" dt="2024-08-04T21:45:39.720" v="741" actId="478"/>
          <ac:spMkLst>
            <pc:docMk/>
            <pc:sldMk cId="3218267907" sldId="382"/>
            <ac:spMk id="6" creationId="{00000000-0000-0000-0000-000000000000}"/>
          </ac:spMkLst>
        </pc:spChg>
        <pc:spChg chg="mod">
          <ac:chgData name="Jones Egydio" userId="00575a3e5205fb66" providerId="LiveId" clId="{1A1C8028-98B5-4C67-A053-A0178320DCEE}" dt="2024-08-04T22:02:34.168" v="1158" actId="113"/>
          <ac:spMkLst>
            <pc:docMk/>
            <pc:sldMk cId="3218267907" sldId="382"/>
            <ac:spMk id="7" creationId="{00000000-0000-0000-0000-000000000000}"/>
          </ac:spMkLst>
        </pc:spChg>
        <pc:spChg chg="del">
          <ac:chgData name="Jones Egydio" userId="00575a3e5205fb66" providerId="LiveId" clId="{1A1C8028-98B5-4C67-A053-A0178320DCEE}" dt="2024-08-04T21:46:06.575" v="749" actId="478"/>
          <ac:spMkLst>
            <pc:docMk/>
            <pc:sldMk cId="3218267907" sldId="382"/>
            <ac:spMk id="17" creationId="{00000000-0000-0000-0000-000000000000}"/>
          </ac:spMkLst>
        </pc:spChg>
        <pc:grpChg chg="del">
          <ac:chgData name="Jones Egydio" userId="00575a3e5205fb66" providerId="LiveId" clId="{1A1C8028-98B5-4C67-A053-A0178320DCEE}" dt="2024-08-04T21:45:48.451" v="744" actId="478"/>
          <ac:grpSpMkLst>
            <pc:docMk/>
            <pc:sldMk cId="3218267907" sldId="382"/>
            <ac:grpSpMk id="9" creationId="{00000000-0000-0000-0000-000000000000}"/>
          </ac:grpSpMkLst>
        </pc:grpChg>
        <pc:grpChg chg="mod">
          <ac:chgData name="Jones Egydio" userId="00575a3e5205fb66" providerId="LiveId" clId="{1A1C8028-98B5-4C67-A053-A0178320DCEE}" dt="2024-08-04T21:46:13.012" v="750" actId="1076"/>
          <ac:grpSpMkLst>
            <pc:docMk/>
            <pc:sldMk cId="3218267907" sldId="382"/>
            <ac:grpSpMk id="14" creationId="{00000000-0000-0000-0000-000000000000}"/>
          </ac:grpSpMkLst>
        </pc:grpChg>
        <pc:picChg chg="add mod">
          <ac:chgData name="Jones Egydio" userId="00575a3e5205fb66" providerId="LiveId" clId="{1A1C8028-98B5-4C67-A053-A0178320DCEE}" dt="2024-08-04T21:45:50.264" v="745"/>
          <ac:picMkLst>
            <pc:docMk/>
            <pc:sldMk cId="3218267907" sldId="382"/>
            <ac:picMk id="2" creationId="{8D860F8C-BCD8-6F1C-FF23-041994FE4CC9}"/>
          </ac:picMkLst>
        </pc:picChg>
        <pc:picChg chg="del">
          <ac:chgData name="Jones Egydio" userId="00575a3e5205fb66" providerId="LiveId" clId="{1A1C8028-98B5-4C67-A053-A0178320DCEE}" dt="2024-08-04T21:45:38.575" v="740" actId="478"/>
          <ac:picMkLst>
            <pc:docMk/>
            <pc:sldMk cId="3218267907" sldId="382"/>
            <ac:picMk id="5" creationId="{00000000-0000-0000-0000-000000000000}"/>
          </ac:picMkLst>
        </pc:picChg>
      </pc:sldChg>
      <pc:sldChg chg="addSp delSp modSp mod modAnim">
        <pc:chgData name="Jones Egydio" userId="00575a3e5205fb66" providerId="LiveId" clId="{1A1C8028-98B5-4C67-A053-A0178320DCEE}" dt="2024-08-04T22:02:24.935" v="1156" actId="113"/>
        <pc:sldMkLst>
          <pc:docMk/>
          <pc:sldMk cId="2129579955" sldId="385"/>
        </pc:sldMkLst>
        <pc:spChg chg="mod">
          <ac:chgData name="Jones Egydio" userId="00575a3e5205fb66" providerId="LiveId" clId="{1A1C8028-98B5-4C67-A053-A0178320DCEE}" dt="2024-08-04T21:47:44.056" v="777" actId="6549"/>
          <ac:spMkLst>
            <pc:docMk/>
            <pc:sldMk cId="2129579955" sldId="385"/>
            <ac:spMk id="4" creationId="{00000000-0000-0000-0000-000000000000}"/>
          </ac:spMkLst>
        </pc:spChg>
        <pc:spChg chg="del">
          <ac:chgData name="Jones Egydio" userId="00575a3e5205fb66" providerId="LiveId" clId="{1A1C8028-98B5-4C67-A053-A0178320DCEE}" dt="2024-08-04T21:47:23.005" v="764" actId="478"/>
          <ac:spMkLst>
            <pc:docMk/>
            <pc:sldMk cId="2129579955" sldId="385"/>
            <ac:spMk id="6" creationId="{00000000-0000-0000-0000-000000000000}"/>
          </ac:spMkLst>
        </pc:spChg>
        <pc:spChg chg="mod">
          <ac:chgData name="Jones Egydio" userId="00575a3e5205fb66" providerId="LiveId" clId="{1A1C8028-98B5-4C67-A053-A0178320DCEE}" dt="2024-08-04T22:02:24.935" v="1156" actId="113"/>
          <ac:spMkLst>
            <pc:docMk/>
            <pc:sldMk cId="2129579955" sldId="385"/>
            <ac:spMk id="7" creationId="{00000000-0000-0000-0000-000000000000}"/>
          </ac:spMkLst>
        </pc:spChg>
        <pc:spChg chg="mod">
          <ac:chgData name="Jones Egydio" userId="00575a3e5205fb66" providerId="LiveId" clId="{1A1C8028-98B5-4C67-A053-A0178320DCEE}" dt="2024-08-04T21:47:31.294" v="768" actId="1076"/>
          <ac:spMkLst>
            <pc:docMk/>
            <pc:sldMk cId="2129579955" sldId="385"/>
            <ac:spMk id="12" creationId="{00000000-0000-0000-0000-000000000000}"/>
          </ac:spMkLst>
        </pc:spChg>
        <pc:grpChg chg="del mod">
          <ac:chgData name="Jones Egydio" userId="00575a3e5205fb66" providerId="LiveId" clId="{1A1C8028-98B5-4C67-A053-A0178320DCEE}" dt="2024-08-04T21:47:32.536" v="769" actId="478"/>
          <ac:grpSpMkLst>
            <pc:docMk/>
            <pc:sldMk cId="2129579955" sldId="385"/>
            <ac:grpSpMk id="14" creationId="{00000000-0000-0000-0000-000000000000}"/>
          </ac:grpSpMkLst>
        </pc:grpChg>
        <pc:picChg chg="add del mod">
          <ac:chgData name="Jones Egydio" userId="00575a3e5205fb66" providerId="LiveId" clId="{1A1C8028-98B5-4C67-A053-A0178320DCEE}" dt="2024-08-04T21:48:14.498" v="783" actId="478"/>
          <ac:picMkLst>
            <pc:docMk/>
            <pc:sldMk cId="2129579955" sldId="385"/>
            <ac:picMk id="2" creationId="{C45FE1AD-7ED4-6A6A-2BF8-98C6AB8353E0}"/>
          </ac:picMkLst>
        </pc:picChg>
        <pc:picChg chg="del">
          <ac:chgData name="Jones Egydio" userId="00575a3e5205fb66" providerId="LiveId" clId="{1A1C8028-98B5-4C67-A053-A0178320DCEE}" dt="2024-08-04T21:47:21.961" v="763" actId="478"/>
          <ac:picMkLst>
            <pc:docMk/>
            <pc:sldMk cId="2129579955" sldId="385"/>
            <ac:picMk id="5" creationId="{00000000-0000-0000-0000-000000000000}"/>
          </ac:picMkLst>
        </pc:picChg>
        <pc:picChg chg="add mod">
          <ac:chgData name="Jones Egydio" userId="00575a3e5205fb66" providerId="LiveId" clId="{1A1C8028-98B5-4C67-A053-A0178320DCEE}" dt="2024-08-04T21:48:15.812" v="784"/>
          <ac:picMkLst>
            <pc:docMk/>
            <pc:sldMk cId="2129579955" sldId="385"/>
            <ac:picMk id="10" creationId="{C3126D06-BC6C-9111-F43B-24814B4F0A21}"/>
          </ac:picMkLst>
        </pc:picChg>
        <pc:picChg chg="mod">
          <ac:chgData name="Jones Egydio" userId="00575a3e5205fb66" providerId="LiveId" clId="{1A1C8028-98B5-4C67-A053-A0178320DCEE}" dt="2024-08-04T21:47:31.294" v="768" actId="1076"/>
          <ac:picMkLst>
            <pc:docMk/>
            <pc:sldMk cId="2129579955" sldId="385"/>
            <ac:picMk id="11" creationId="{00000000-0000-0000-0000-000000000000}"/>
          </ac:picMkLst>
        </pc:picChg>
      </pc:sldChg>
      <pc:sldChg chg="addSp delSp modSp mod">
        <pc:chgData name="Jones Egydio" userId="00575a3e5205fb66" providerId="LiveId" clId="{1A1C8028-98B5-4C67-A053-A0178320DCEE}" dt="2024-08-04T22:02:21.669" v="1155" actId="113"/>
        <pc:sldMkLst>
          <pc:docMk/>
          <pc:sldMk cId="536747054" sldId="386"/>
        </pc:sldMkLst>
        <pc:spChg chg="del mod">
          <ac:chgData name="Jones Egydio" userId="00575a3e5205fb66" providerId="LiveId" clId="{1A1C8028-98B5-4C67-A053-A0178320DCEE}" dt="2024-08-04T21:47:57.586" v="780" actId="478"/>
          <ac:spMkLst>
            <pc:docMk/>
            <pc:sldMk cId="536747054" sldId="386"/>
            <ac:spMk id="6" creationId="{00000000-0000-0000-0000-000000000000}"/>
          </ac:spMkLst>
        </pc:spChg>
        <pc:spChg chg="mod">
          <ac:chgData name="Jones Egydio" userId="00575a3e5205fb66" providerId="LiveId" clId="{1A1C8028-98B5-4C67-A053-A0178320DCEE}" dt="2024-08-04T22:02:21.669" v="1155" actId="113"/>
          <ac:spMkLst>
            <pc:docMk/>
            <pc:sldMk cId="536747054" sldId="386"/>
            <ac:spMk id="7" creationId="{00000000-0000-0000-0000-000000000000}"/>
          </ac:spMkLst>
        </pc:spChg>
        <pc:picChg chg="add mod">
          <ac:chgData name="Jones Egydio" userId="00575a3e5205fb66" providerId="LiveId" clId="{1A1C8028-98B5-4C67-A053-A0178320DCEE}" dt="2024-08-04T21:48:19.548" v="785"/>
          <ac:picMkLst>
            <pc:docMk/>
            <pc:sldMk cId="536747054" sldId="386"/>
            <ac:picMk id="3" creationId="{71199A6C-1E98-7874-4EAF-A76010AB19C4}"/>
          </ac:picMkLst>
        </pc:picChg>
        <pc:picChg chg="del">
          <ac:chgData name="Jones Egydio" userId="00575a3e5205fb66" providerId="LiveId" clId="{1A1C8028-98B5-4C67-A053-A0178320DCEE}" dt="2024-08-04T21:47:54.696" v="778" actId="478"/>
          <ac:picMkLst>
            <pc:docMk/>
            <pc:sldMk cId="536747054" sldId="386"/>
            <ac:picMk id="5" creationId="{00000000-0000-0000-0000-000000000000}"/>
          </ac:picMkLst>
        </pc:picChg>
      </pc:sldChg>
      <pc:sldChg chg="del">
        <pc:chgData name="Jones Egydio" userId="00575a3e5205fb66" providerId="LiveId" clId="{1A1C8028-98B5-4C67-A053-A0178320DCEE}" dt="2024-08-04T22:28:06.034" v="1170" actId="47"/>
        <pc:sldMkLst>
          <pc:docMk/>
          <pc:sldMk cId="2290914410" sldId="387"/>
        </pc:sldMkLst>
      </pc:sldChg>
      <pc:sldChg chg="del">
        <pc:chgData name="Jones Egydio" userId="00575a3e5205fb66" providerId="LiveId" clId="{1A1C8028-98B5-4C67-A053-A0178320DCEE}" dt="2024-08-04T22:28:06.034" v="1170" actId="47"/>
        <pc:sldMkLst>
          <pc:docMk/>
          <pc:sldMk cId="136061301" sldId="388"/>
        </pc:sldMkLst>
      </pc:sldChg>
      <pc:sldChg chg="del">
        <pc:chgData name="Jones Egydio" userId="00575a3e5205fb66" providerId="LiveId" clId="{1A1C8028-98B5-4C67-A053-A0178320DCEE}" dt="2024-08-04T22:28:06.034" v="1170" actId="47"/>
        <pc:sldMkLst>
          <pc:docMk/>
          <pc:sldMk cId="1519538421" sldId="389"/>
        </pc:sldMkLst>
      </pc:sldChg>
      <pc:sldChg chg="del">
        <pc:chgData name="Jones Egydio" userId="00575a3e5205fb66" providerId="LiveId" clId="{1A1C8028-98B5-4C67-A053-A0178320DCEE}" dt="2024-08-04T22:28:06.034" v="1170" actId="47"/>
        <pc:sldMkLst>
          <pc:docMk/>
          <pc:sldMk cId="2858682599" sldId="390"/>
        </pc:sldMkLst>
      </pc:sldChg>
      <pc:sldChg chg="del">
        <pc:chgData name="Jones Egydio" userId="00575a3e5205fb66" providerId="LiveId" clId="{1A1C8028-98B5-4C67-A053-A0178320DCEE}" dt="2024-08-04T22:28:06.034" v="1170" actId="47"/>
        <pc:sldMkLst>
          <pc:docMk/>
          <pc:sldMk cId="899698176" sldId="391"/>
        </pc:sldMkLst>
      </pc:sldChg>
      <pc:sldChg chg="del">
        <pc:chgData name="Jones Egydio" userId="00575a3e5205fb66" providerId="LiveId" clId="{1A1C8028-98B5-4C67-A053-A0178320DCEE}" dt="2024-08-04T22:28:06.034" v="1170" actId="47"/>
        <pc:sldMkLst>
          <pc:docMk/>
          <pc:sldMk cId="2124486962" sldId="392"/>
        </pc:sldMkLst>
      </pc:sldChg>
      <pc:sldChg chg="modSp">
        <pc:chgData name="Jones Egydio" userId="00575a3e5205fb66" providerId="LiveId" clId="{1A1C8028-98B5-4C67-A053-A0178320DCEE}" dt="2024-08-04T21:14:49.847" v="147" actId="20577"/>
        <pc:sldMkLst>
          <pc:docMk/>
          <pc:sldMk cId="2401999045" sldId="398"/>
        </pc:sldMkLst>
        <pc:spChg chg="mod">
          <ac:chgData name="Jones Egydio" userId="00575a3e5205fb66" providerId="LiveId" clId="{1A1C8028-98B5-4C67-A053-A0178320DCEE}" dt="2024-08-04T21:14:49.847" v="147" actId="20577"/>
          <ac:spMkLst>
            <pc:docMk/>
            <pc:sldMk cId="2401999045" sldId="398"/>
            <ac:spMk id="12" creationId="{DDA43C48-0C4E-4D70-B6F7-1B2A8CD1A7BB}"/>
          </ac:spMkLst>
        </pc:spChg>
      </pc:sldChg>
      <pc:sldChg chg="addSp delSp modSp mod setBg">
        <pc:chgData name="Jones Egydio" userId="00575a3e5205fb66" providerId="LiveId" clId="{1A1C8028-98B5-4C67-A053-A0178320DCEE}" dt="2024-08-04T22:02:30.284" v="1157" actId="113"/>
        <pc:sldMkLst>
          <pc:docMk/>
          <pc:sldMk cId="4234538350" sldId="408"/>
        </pc:sldMkLst>
        <pc:spChg chg="del">
          <ac:chgData name="Jones Egydio" userId="00575a3e5205fb66" providerId="LiveId" clId="{1A1C8028-98B5-4C67-A053-A0178320DCEE}" dt="2024-08-04T21:46:24.676" v="752" actId="478"/>
          <ac:spMkLst>
            <pc:docMk/>
            <pc:sldMk cId="4234538350" sldId="408"/>
            <ac:spMk id="6" creationId="{00000000-0000-0000-0000-000000000000}"/>
          </ac:spMkLst>
        </pc:spChg>
        <pc:spChg chg="mod">
          <ac:chgData name="Jones Egydio" userId="00575a3e5205fb66" providerId="LiveId" clId="{1A1C8028-98B5-4C67-A053-A0178320DCEE}" dt="2024-08-04T22:02:30.284" v="1157" actId="113"/>
          <ac:spMkLst>
            <pc:docMk/>
            <pc:sldMk cId="4234538350" sldId="408"/>
            <ac:spMk id="7" creationId="{00000000-0000-0000-0000-000000000000}"/>
          </ac:spMkLst>
        </pc:spChg>
        <pc:spChg chg="mod">
          <ac:chgData name="Jones Egydio" userId="00575a3e5205fb66" providerId="LiveId" clId="{1A1C8028-98B5-4C67-A053-A0178320DCEE}" dt="2024-08-04T21:47:01.483" v="759" actId="208"/>
          <ac:spMkLst>
            <pc:docMk/>
            <pc:sldMk cId="4234538350" sldId="408"/>
            <ac:spMk id="11" creationId="{00000000-0000-0000-0000-000000000000}"/>
          </ac:spMkLst>
        </pc:spChg>
        <pc:spChg chg="mod">
          <ac:chgData name="Jones Egydio" userId="00575a3e5205fb66" providerId="LiveId" clId="{1A1C8028-98B5-4C67-A053-A0178320DCEE}" dt="2024-08-04T21:47:05.494" v="760" actId="208"/>
          <ac:spMkLst>
            <pc:docMk/>
            <pc:sldMk cId="4234538350" sldId="408"/>
            <ac:spMk id="26" creationId="{00000000-0000-0000-0000-000000000000}"/>
          </ac:spMkLst>
        </pc:spChg>
        <pc:picChg chg="add mod">
          <ac:chgData name="Jones Egydio" userId="00575a3e5205fb66" providerId="LiveId" clId="{1A1C8028-98B5-4C67-A053-A0178320DCEE}" dt="2024-08-04T21:46:31.352" v="755"/>
          <ac:picMkLst>
            <pc:docMk/>
            <pc:sldMk cId="4234538350" sldId="408"/>
            <ac:picMk id="2" creationId="{FAADD56A-DF58-91D1-91B5-B7149E362FDC}"/>
          </ac:picMkLst>
        </pc:picChg>
        <pc:picChg chg="del">
          <ac:chgData name="Jones Egydio" userId="00575a3e5205fb66" providerId="LiveId" clId="{1A1C8028-98B5-4C67-A053-A0178320DCEE}" dt="2024-08-04T21:46:23.618" v="751" actId="478"/>
          <ac:picMkLst>
            <pc:docMk/>
            <pc:sldMk cId="4234538350" sldId="408"/>
            <ac:picMk id="5" creationId="{00000000-0000-0000-0000-000000000000}"/>
          </ac:picMkLst>
        </pc:picChg>
      </pc:sldChg>
      <pc:sldChg chg="addSp delSp modSp mod setBg">
        <pc:chgData name="Jones Egydio" userId="00575a3e5205fb66" providerId="LiveId" clId="{1A1C8028-98B5-4C67-A053-A0178320DCEE}" dt="2024-08-04T22:03:01.836" v="1165" actId="113"/>
        <pc:sldMkLst>
          <pc:docMk/>
          <pc:sldMk cId="2224590171" sldId="414"/>
        </pc:sldMkLst>
        <pc:spChg chg="del">
          <ac:chgData name="Jones Egydio" userId="00575a3e5205fb66" providerId="LiveId" clId="{1A1C8028-98B5-4C67-A053-A0178320DCEE}" dt="2024-08-04T21:41:20.753" v="676" actId="478"/>
          <ac:spMkLst>
            <pc:docMk/>
            <pc:sldMk cId="2224590171" sldId="414"/>
            <ac:spMk id="6" creationId="{00000000-0000-0000-0000-000000000000}"/>
          </ac:spMkLst>
        </pc:spChg>
        <pc:spChg chg="mod">
          <ac:chgData name="Jones Egydio" userId="00575a3e5205fb66" providerId="LiveId" clId="{1A1C8028-98B5-4C67-A053-A0178320DCEE}" dt="2024-08-04T22:03:01.836" v="1165" actId="113"/>
          <ac:spMkLst>
            <pc:docMk/>
            <pc:sldMk cId="2224590171" sldId="414"/>
            <ac:spMk id="7" creationId="{00000000-0000-0000-0000-000000000000}"/>
          </ac:spMkLst>
        </pc:spChg>
        <pc:picChg chg="add mod">
          <ac:chgData name="Jones Egydio" userId="00575a3e5205fb66" providerId="LiveId" clId="{1A1C8028-98B5-4C67-A053-A0178320DCEE}" dt="2024-08-04T21:41:29.054" v="679"/>
          <ac:picMkLst>
            <pc:docMk/>
            <pc:sldMk cId="2224590171" sldId="414"/>
            <ac:picMk id="2" creationId="{6B096E78-035B-C137-95D9-CA6C85943626}"/>
          </ac:picMkLst>
        </pc:picChg>
        <pc:picChg chg="del">
          <ac:chgData name="Jones Egydio" userId="00575a3e5205fb66" providerId="LiveId" clId="{1A1C8028-98B5-4C67-A053-A0178320DCEE}" dt="2024-08-04T21:41:19.633" v="675" actId="478"/>
          <ac:picMkLst>
            <pc:docMk/>
            <pc:sldMk cId="2224590171" sldId="414"/>
            <ac:picMk id="5" creationId="{00000000-0000-0000-0000-000000000000}"/>
          </ac:picMkLst>
        </pc:picChg>
      </pc:sldChg>
      <pc:sldChg chg="delSp del mod">
        <pc:chgData name="Jones Egydio" userId="00575a3e5205fb66" providerId="LiveId" clId="{1A1C8028-98B5-4C67-A053-A0178320DCEE}" dt="2024-08-04T21:47:17.145" v="762" actId="47"/>
        <pc:sldMkLst>
          <pc:docMk/>
          <pc:sldMk cId="49777186" sldId="415"/>
        </pc:sldMkLst>
        <pc:picChg chg="del">
          <ac:chgData name="Jones Egydio" userId="00575a3e5205fb66" providerId="LiveId" clId="{1A1C8028-98B5-4C67-A053-A0178320DCEE}" dt="2024-08-04T21:47:12.531" v="761" actId="478"/>
          <ac:picMkLst>
            <pc:docMk/>
            <pc:sldMk cId="49777186" sldId="415"/>
            <ac:picMk id="5" creationId="{00000000-0000-0000-0000-000000000000}"/>
          </ac:picMkLst>
        </pc:picChg>
      </pc:sldChg>
      <pc:sldChg chg="addSp delSp modSp mod setBg delAnim setClrOvrMap">
        <pc:chgData name="Jones Egydio" userId="00575a3e5205fb66" providerId="LiveId" clId="{1A1C8028-98B5-4C67-A053-A0178320DCEE}" dt="2024-08-04T21:20:06.233" v="493" actId="26606"/>
        <pc:sldMkLst>
          <pc:docMk/>
          <pc:sldMk cId="3272271245" sldId="420"/>
        </pc:sldMkLst>
        <pc:spChg chg="mod">
          <ac:chgData name="Jones Egydio" userId="00575a3e5205fb66" providerId="LiveId" clId="{1A1C8028-98B5-4C67-A053-A0178320DCEE}" dt="2024-08-04T21:20:06.233" v="493" actId="26606"/>
          <ac:spMkLst>
            <pc:docMk/>
            <pc:sldMk cId="3272271245" sldId="420"/>
            <ac:spMk id="7" creationId="{00000000-0000-0000-0000-000000000000}"/>
          </ac:spMkLst>
        </pc:spChg>
        <pc:spChg chg="mod">
          <ac:chgData name="Jones Egydio" userId="00575a3e5205fb66" providerId="LiveId" clId="{1A1C8028-98B5-4C67-A053-A0178320DCEE}" dt="2024-08-04T21:20:06.233" v="493" actId="26606"/>
          <ac:spMkLst>
            <pc:docMk/>
            <pc:sldMk cId="3272271245" sldId="420"/>
            <ac:spMk id="15" creationId="{00000000-0000-0000-0000-000000000000}"/>
          </ac:spMkLst>
        </pc:spChg>
        <pc:spChg chg="ord">
          <ac:chgData name="Jones Egydio" userId="00575a3e5205fb66" providerId="LiveId" clId="{1A1C8028-98B5-4C67-A053-A0178320DCEE}" dt="2024-08-04T21:20:06.233" v="493" actId="26606"/>
          <ac:spMkLst>
            <pc:docMk/>
            <pc:sldMk cId="3272271245" sldId="420"/>
            <ac:spMk id="16" creationId="{00000000-0000-0000-0000-000000000000}"/>
          </ac:spMkLst>
        </pc:spChg>
        <pc:spChg chg="del">
          <ac:chgData name="Jones Egydio" userId="00575a3e5205fb66" providerId="LiveId" clId="{1A1C8028-98B5-4C67-A053-A0178320DCEE}" dt="2024-08-04T21:18:29.513" v="468" actId="478"/>
          <ac:spMkLst>
            <pc:docMk/>
            <pc:sldMk cId="3272271245" sldId="420"/>
            <ac:spMk id="17" creationId="{00000000-0000-0000-0000-000000000000}"/>
          </ac:spMkLst>
        </pc:spChg>
        <pc:spChg chg="add del">
          <ac:chgData name="Jones Egydio" userId="00575a3e5205fb66" providerId="LiveId" clId="{1A1C8028-98B5-4C67-A053-A0178320DCEE}" dt="2024-08-04T21:20:00.152" v="488" actId="26606"/>
          <ac:spMkLst>
            <pc:docMk/>
            <pc:sldMk cId="3272271245" sldId="420"/>
            <ac:spMk id="18" creationId="{C1DD1A8A-57D5-4A81-AD04-532B043C5611}"/>
          </ac:spMkLst>
        </pc:spChg>
        <pc:spChg chg="add del">
          <ac:chgData name="Jones Egydio" userId="00575a3e5205fb66" providerId="LiveId" clId="{1A1C8028-98B5-4C67-A053-A0178320DCEE}" dt="2024-08-04T21:20:00.152" v="488" actId="26606"/>
          <ac:spMkLst>
            <pc:docMk/>
            <pc:sldMk cId="3272271245" sldId="420"/>
            <ac:spMk id="19" creationId="{007891EC-4501-44ED-A8C8-B11B6DB767AB}"/>
          </ac:spMkLst>
        </pc:spChg>
        <pc:spChg chg="add del">
          <ac:chgData name="Jones Egydio" userId="00575a3e5205fb66" providerId="LiveId" clId="{1A1C8028-98B5-4C67-A053-A0178320DCEE}" dt="2024-08-04T21:20:02.168" v="490" actId="26606"/>
          <ac:spMkLst>
            <pc:docMk/>
            <pc:sldMk cId="3272271245" sldId="420"/>
            <ac:spMk id="22" creationId="{E91DC736-0EF8-4F87-9146-EBF1D2EE4D3D}"/>
          </ac:spMkLst>
        </pc:spChg>
        <pc:spChg chg="add del">
          <ac:chgData name="Jones Egydio" userId="00575a3e5205fb66" providerId="LiveId" clId="{1A1C8028-98B5-4C67-A053-A0178320DCEE}" dt="2024-08-04T21:20:02.168" v="490" actId="26606"/>
          <ac:spMkLst>
            <pc:docMk/>
            <pc:sldMk cId="3272271245" sldId="420"/>
            <ac:spMk id="24" creationId="{097CD68E-23E3-4007-8847-CD0944C4F7BE}"/>
          </ac:spMkLst>
        </pc:spChg>
        <pc:spChg chg="add del">
          <ac:chgData name="Jones Egydio" userId="00575a3e5205fb66" providerId="LiveId" clId="{1A1C8028-98B5-4C67-A053-A0178320DCEE}" dt="2024-08-04T21:20:02.168" v="490" actId="26606"/>
          <ac:spMkLst>
            <pc:docMk/>
            <pc:sldMk cId="3272271245" sldId="420"/>
            <ac:spMk id="25" creationId="{AF2F604E-43BE-4DC3-B983-E071523364F8}"/>
          </ac:spMkLst>
        </pc:spChg>
        <pc:spChg chg="add del">
          <ac:chgData name="Jones Egydio" userId="00575a3e5205fb66" providerId="LiveId" clId="{1A1C8028-98B5-4C67-A053-A0178320DCEE}" dt="2024-08-04T21:20:02.168" v="490" actId="26606"/>
          <ac:spMkLst>
            <pc:docMk/>
            <pc:sldMk cId="3272271245" sldId="420"/>
            <ac:spMk id="26" creationId="{08C9B587-E65E-4B52-B37C-ABEBB6E87928}"/>
          </ac:spMkLst>
        </pc:spChg>
        <pc:spChg chg="add del">
          <ac:chgData name="Jones Egydio" userId="00575a3e5205fb66" providerId="LiveId" clId="{1A1C8028-98B5-4C67-A053-A0178320DCEE}" dt="2024-08-04T21:20:06.204" v="492" actId="26606"/>
          <ac:spMkLst>
            <pc:docMk/>
            <pc:sldMk cId="3272271245" sldId="420"/>
            <ac:spMk id="28" creationId="{06DA9DF9-31F7-4056-B42E-878CC92417B8}"/>
          </ac:spMkLst>
        </pc:spChg>
        <pc:spChg chg="add">
          <ac:chgData name="Jones Egydio" userId="00575a3e5205fb66" providerId="LiveId" clId="{1A1C8028-98B5-4C67-A053-A0178320DCEE}" dt="2024-08-04T21:20:06.233" v="493" actId="26606"/>
          <ac:spMkLst>
            <pc:docMk/>
            <pc:sldMk cId="3272271245" sldId="420"/>
            <ac:spMk id="30" creationId="{71B2258F-86CA-4D4D-8270-BC05FCDEBFB3}"/>
          </ac:spMkLst>
        </pc:spChg>
        <pc:grpChg chg="del">
          <ac:chgData name="Jones Egydio" userId="00575a3e5205fb66" providerId="LiveId" clId="{1A1C8028-98B5-4C67-A053-A0178320DCEE}" dt="2024-08-04T21:18:23.639" v="463" actId="478"/>
          <ac:grpSpMkLst>
            <pc:docMk/>
            <pc:sldMk cId="3272271245" sldId="420"/>
            <ac:grpSpMk id="11" creationId="{00000000-0000-0000-0000-000000000000}"/>
          </ac:grpSpMkLst>
        </pc:grpChg>
        <pc:grpChg chg="del">
          <ac:chgData name="Jones Egydio" userId="00575a3e5205fb66" providerId="LiveId" clId="{1A1C8028-98B5-4C67-A053-A0178320DCEE}" dt="2024-08-04T21:18:26.948" v="466" actId="478"/>
          <ac:grpSpMkLst>
            <pc:docMk/>
            <pc:sldMk cId="3272271245" sldId="420"/>
            <ac:grpSpMk id="13" creationId="{00000000-0000-0000-0000-000000000000}"/>
          </ac:grpSpMkLst>
        </pc:grpChg>
        <pc:grpChg chg="del">
          <ac:chgData name="Jones Egydio" userId="00575a3e5205fb66" providerId="LiveId" clId="{1A1C8028-98B5-4C67-A053-A0178320DCEE}" dt="2024-08-04T21:18:25.209" v="464" actId="478"/>
          <ac:grpSpMkLst>
            <pc:docMk/>
            <pc:sldMk cId="3272271245" sldId="420"/>
            <ac:grpSpMk id="21" creationId="{00000000-0000-0000-0000-000000000000}"/>
          </ac:grpSpMkLst>
        </pc:grpChg>
        <pc:grpChg chg="del">
          <ac:chgData name="Jones Egydio" userId="00575a3e5205fb66" providerId="LiveId" clId="{1A1C8028-98B5-4C67-A053-A0178320DCEE}" dt="2024-08-04T21:18:25.825" v="465" actId="478"/>
          <ac:grpSpMkLst>
            <pc:docMk/>
            <pc:sldMk cId="3272271245" sldId="420"/>
            <ac:grpSpMk id="23" creationId="{00000000-0000-0000-0000-000000000000}"/>
          </ac:grpSpMkLst>
        </pc:grpChg>
        <pc:grpChg chg="del">
          <ac:chgData name="Jones Egydio" userId="00575a3e5205fb66" providerId="LiveId" clId="{1A1C8028-98B5-4C67-A053-A0178320DCEE}" dt="2024-08-04T21:18:27.887" v="467" actId="478"/>
          <ac:grpSpMkLst>
            <pc:docMk/>
            <pc:sldMk cId="3272271245" sldId="420"/>
            <ac:grpSpMk id="27" creationId="{00000000-0000-0000-0000-000000000000}"/>
          </ac:grpSpMkLst>
        </pc:grpChg>
        <pc:picChg chg="add mod ord">
          <ac:chgData name="Jones Egydio" userId="00575a3e5205fb66" providerId="LiveId" clId="{1A1C8028-98B5-4C67-A053-A0178320DCEE}" dt="2024-08-04T21:20:06.233" v="493" actId="26606"/>
          <ac:picMkLst>
            <pc:docMk/>
            <pc:sldMk cId="3272271245" sldId="420"/>
            <ac:picMk id="3" creationId="{DAB0D459-17F7-D15E-CAF6-4AE371F86197}"/>
          </ac:picMkLst>
        </pc:picChg>
        <pc:picChg chg="ord">
          <ac:chgData name="Jones Egydio" userId="00575a3e5205fb66" providerId="LiveId" clId="{1A1C8028-98B5-4C67-A053-A0178320DCEE}" dt="2024-08-04T21:20:06.204" v="492" actId="26606"/>
          <ac:picMkLst>
            <pc:docMk/>
            <pc:sldMk cId="3272271245" sldId="420"/>
            <ac:picMk id="8" creationId="{72618A99-FB08-4717-A299-4E1857B5FD00}"/>
          </ac:picMkLst>
        </pc:picChg>
      </pc:sldChg>
      <pc:sldChg chg="del">
        <pc:chgData name="Jones Egydio" userId="00575a3e5205fb66" providerId="LiveId" clId="{1A1C8028-98B5-4C67-A053-A0178320DCEE}" dt="2024-08-04T21:36:14.892" v="658" actId="47"/>
        <pc:sldMkLst>
          <pc:docMk/>
          <pc:sldMk cId="4213383743" sldId="421"/>
        </pc:sldMkLst>
      </pc:sldChg>
      <pc:sldChg chg="del">
        <pc:chgData name="Jones Egydio" userId="00575a3e5205fb66" providerId="LiveId" clId="{1A1C8028-98B5-4C67-A053-A0178320DCEE}" dt="2024-08-04T21:36:14.892" v="658" actId="47"/>
        <pc:sldMkLst>
          <pc:docMk/>
          <pc:sldMk cId="3443604120" sldId="422"/>
        </pc:sldMkLst>
      </pc:sldChg>
      <pc:sldChg chg="del">
        <pc:chgData name="Jones Egydio" userId="00575a3e5205fb66" providerId="LiveId" clId="{1A1C8028-98B5-4C67-A053-A0178320DCEE}" dt="2024-08-04T21:36:14.892" v="658" actId="47"/>
        <pc:sldMkLst>
          <pc:docMk/>
          <pc:sldMk cId="518758328" sldId="423"/>
        </pc:sldMkLst>
      </pc:sldChg>
      <pc:sldChg chg="addSp delSp modSp add mod setBg">
        <pc:chgData name="Jones Egydio" userId="00575a3e5205fb66" providerId="LiveId" clId="{1A1C8028-98B5-4C67-A053-A0178320DCEE}" dt="2024-08-04T21:20:21.817" v="494" actId="26606"/>
        <pc:sldMkLst>
          <pc:docMk/>
          <pc:sldMk cId="1618940255" sldId="424"/>
        </pc:sldMkLst>
        <pc:spChg chg="mod">
          <ac:chgData name="Jones Egydio" userId="00575a3e5205fb66" providerId="LiveId" clId="{1A1C8028-98B5-4C67-A053-A0178320DCEE}" dt="2024-08-04T21:20:21.817" v="494" actId="26606"/>
          <ac:spMkLst>
            <pc:docMk/>
            <pc:sldMk cId="1618940255" sldId="424"/>
            <ac:spMk id="7" creationId="{00000000-0000-0000-0000-000000000000}"/>
          </ac:spMkLst>
        </pc:spChg>
        <pc:spChg chg="mod">
          <ac:chgData name="Jones Egydio" userId="00575a3e5205fb66" providerId="LiveId" clId="{1A1C8028-98B5-4C67-A053-A0178320DCEE}" dt="2024-08-04T21:20:21.817" v="494" actId="26606"/>
          <ac:spMkLst>
            <pc:docMk/>
            <pc:sldMk cId="1618940255" sldId="424"/>
            <ac:spMk id="15" creationId="{00000000-0000-0000-0000-000000000000}"/>
          </ac:spMkLst>
        </pc:spChg>
        <pc:spChg chg="ord">
          <ac:chgData name="Jones Egydio" userId="00575a3e5205fb66" providerId="LiveId" clId="{1A1C8028-98B5-4C67-A053-A0178320DCEE}" dt="2024-08-04T21:20:21.817" v="494" actId="26606"/>
          <ac:spMkLst>
            <pc:docMk/>
            <pc:sldMk cId="1618940255" sldId="424"/>
            <ac:spMk id="16" creationId="{00000000-0000-0000-0000-000000000000}"/>
          </ac:spMkLst>
        </pc:spChg>
        <pc:spChg chg="add">
          <ac:chgData name="Jones Egydio" userId="00575a3e5205fb66" providerId="LiveId" clId="{1A1C8028-98B5-4C67-A053-A0178320DCEE}" dt="2024-08-04T21:20:21.817" v="494" actId="26606"/>
          <ac:spMkLst>
            <pc:docMk/>
            <pc:sldMk cId="1618940255" sldId="424"/>
            <ac:spMk id="21" creationId="{A8384FB5-9ADC-4DDC-881B-597D56F5B15D}"/>
          </ac:spMkLst>
        </pc:spChg>
        <pc:spChg chg="add">
          <ac:chgData name="Jones Egydio" userId="00575a3e5205fb66" providerId="LiveId" clId="{1A1C8028-98B5-4C67-A053-A0178320DCEE}" dt="2024-08-04T21:20:21.817" v="494" actId="26606"/>
          <ac:spMkLst>
            <pc:docMk/>
            <pc:sldMk cId="1618940255" sldId="424"/>
            <ac:spMk id="23" creationId="{91E5A9A7-95C6-4F4F-B00E-C82E07FE62EF}"/>
          </ac:spMkLst>
        </pc:spChg>
        <pc:spChg chg="add">
          <ac:chgData name="Jones Egydio" userId="00575a3e5205fb66" providerId="LiveId" clId="{1A1C8028-98B5-4C67-A053-A0178320DCEE}" dt="2024-08-04T21:20:21.817" v="494" actId="26606"/>
          <ac:spMkLst>
            <pc:docMk/>
            <pc:sldMk cId="1618940255" sldId="424"/>
            <ac:spMk id="25" creationId="{D07DD2DE-F619-49DD-B5E7-03A290FF4ED1}"/>
          </ac:spMkLst>
        </pc:spChg>
        <pc:spChg chg="add">
          <ac:chgData name="Jones Egydio" userId="00575a3e5205fb66" providerId="LiveId" clId="{1A1C8028-98B5-4C67-A053-A0178320DCEE}" dt="2024-08-04T21:20:21.817" v="494" actId="26606"/>
          <ac:spMkLst>
            <pc:docMk/>
            <pc:sldMk cId="1618940255" sldId="424"/>
            <ac:spMk id="27" creationId="{85149191-5F60-4A28-AAFF-039F96B0F3EC}"/>
          </ac:spMkLst>
        </pc:spChg>
        <pc:spChg chg="add">
          <ac:chgData name="Jones Egydio" userId="00575a3e5205fb66" providerId="LiveId" clId="{1A1C8028-98B5-4C67-A053-A0178320DCEE}" dt="2024-08-04T21:20:21.817" v="494" actId="26606"/>
          <ac:spMkLst>
            <pc:docMk/>
            <pc:sldMk cId="1618940255" sldId="424"/>
            <ac:spMk id="29" creationId="{F8260ED5-17F7-4158-B241-D51DD4CF1B7E}"/>
          </ac:spMkLst>
        </pc:spChg>
        <pc:picChg chg="add mod">
          <ac:chgData name="Jones Egydio" userId="00575a3e5205fb66" providerId="LiveId" clId="{1A1C8028-98B5-4C67-A053-A0178320DCEE}" dt="2024-08-04T21:20:21.817" v="494" actId="26606"/>
          <ac:picMkLst>
            <pc:docMk/>
            <pc:sldMk cId="1618940255" sldId="424"/>
            <ac:picMk id="2" creationId="{3E4CABAF-D8ED-C32E-6CF4-8CB8E1E69187}"/>
          </ac:picMkLst>
        </pc:picChg>
        <pc:picChg chg="del mod">
          <ac:chgData name="Jones Egydio" userId="00575a3e5205fb66" providerId="LiveId" clId="{1A1C8028-98B5-4C67-A053-A0178320DCEE}" dt="2024-08-04T21:19:33.478" v="481" actId="478"/>
          <ac:picMkLst>
            <pc:docMk/>
            <pc:sldMk cId="1618940255" sldId="424"/>
            <ac:picMk id="3" creationId="{DAB0D459-17F7-D15E-CAF6-4AE371F86197}"/>
          </ac:picMkLst>
        </pc:picChg>
        <pc:picChg chg="ord">
          <ac:chgData name="Jones Egydio" userId="00575a3e5205fb66" providerId="LiveId" clId="{1A1C8028-98B5-4C67-A053-A0178320DCEE}" dt="2024-08-04T21:20:21.817" v="494" actId="26606"/>
          <ac:picMkLst>
            <pc:docMk/>
            <pc:sldMk cId="1618940255" sldId="424"/>
            <ac:picMk id="8" creationId="{72618A99-FB08-4717-A299-4E1857B5FD00}"/>
          </ac:picMkLst>
        </pc:picChg>
      </pc:sldChg>
      <pc:sldChg chg="addSp delSp modSp add mod">
        <pc:chgData name="Jones Egydio" userId="00575a3e5205fb66" providerId="LiveId" clId="{1A1C8028-98B5-4C67-A053-A0178320DCEE}" dt="2024-08-04T22:03:08.791" v="1167" actId="113"/>
        <pc:sldMkLst>
          <pc:docMk/>
          <pc:sldMk cId="93765236" sldId="425"/>
        </pc:sldMkLst>
        <pc:spChg chg="add mod">
          <ac:chgData name="Jones Egydio" userId="00575a3e5205fb66" providerId="LiveId" clId="{1A1C8028-98B5-4C67-A053-A0178320DCEE}" dt="2024-08-04T21:27:29.450" v="582" actId="1076"/>
          <ac:spMkLst>
            <pc:docMk/>
            <pc:sldMk cId="93765236" sldId="425"/>
            <ac:spMk id="2" creationId="{24A9F542-74F5-502B-F8E7-C3C908B7769F}"/>
          </ac:spMkLst>
        </pc:spChg>
        <pc:spChg chg="add del mod">
          <ac:chgData name="Jones Egydio" userId="00575a3e5205fb66" providerId="LiveId" clId="{1A1C8028-98B5-4C67-A053-A0178320DCEE}" dt="2024-08-04T21:35:37.716" v="657" actId="478"/>
          <ac:spMkLst>
            <pc:docMk/>
            <pc:sldMk cId="93765236" sldId="425"/>
            <ac:spMk id="4" creationId="{2BC13DCD-08AF-4E33-0F72-DF1E5E09175B}"/>
          </ac:spMkLst>
        </pc:spChg>
        <pc:spChg chg="mod">
          <ac:chgData name="Jones Egydio" userId="00575a3e5205fb66" providerId="LiveId" clId="{1A1C8028-98B5-4C67-A053-A0178320DCEE}" dt="2024-08-04T22:03:08.791" v="1167" actId="113"/>
          <ac:spMkLst>
            <pc:docMk/>
            <pc:sldMk cId="93765236" sldId="425"/>
            <ac:spMk id="7" creationId="{00000000-0000-0000-0000-000000000000}"/>
          </ac:spMkLst>
        </pc:spChg>
        <pc:spChg chg="mod">
          <ac:chgData name="Jones Egydio" userId="00575a3e5205fb66" providerId="LiveId" clId="{1A1C8028-98B5-4C67-A053-A0178320DCEE}" dt="2024-08-04T21:25:34.409" v="581" actId="20577"/>
          <ac:spMkLst>
            <pc:docMk/>
            <pc:sldMk cId="93765236" sldId="425"/>
            <ac:spMk id="15" creationId="{00000000-0000-0000-0000-000000000000}"/>
          </ac:spMkLst>
        </pc:spChg>
      </pc:sldChg>
      <pc:sldChg chg="addSp delSp modSp add mod ord delAnim">
        <pc:chgData name="Jones Egydio" userId="00575a3e5205fb66" providerId="LiveId" clId="{1A1C8028-98B5-4C67-A053-A0178320DCEE}" dt="2024-08-04T22:02:16.686" v="1154" actId="113"/>
        <pc:sldMkLst>
          <pc:docMk/>
          <pc:sldMk cId="3745555006" sldId="426"/>
        </pc:sldMkLst>
        <pc:spChg chg="add mod">
          <ac:chgData name="Jones Egydio" userId="00575a3e5205fb66" providerId="LiveId" clId="{1A1C8028-98B5-4C67-A053-A0178320DCEE}" dt="2024-08-04T21:50:42.401" v="823" actId="1076"/>
          <ac:spMkLst>
            <pc:docMk/>
            <pc:sldMk cId="3745555006" sldId="426"/>
            <ac:spMk id="3" creationId="{27C72705-336A-E39D-41E4-2A3F06EEBC2D}"/>
          </ac:spMkLst>
        </pc:spChg>
        <pc:spChg chg="add mod">
          <ac:chgData name="Jones Egydio" userId="00575a3e5205fb66" providerId="LiveId" clId="{1A1C8028-98B5-4C67-A053-A0178320DCEE}" dt="2024-08-04T21:51:31.172" v="906" actId="113"/>
          <ac:spMkLst>
            <pc:docMk/>
            <pc:sldMk cId="3745555006" sldId="426"/>
            <ac:spMk id="4" creationId="{107336F6-20AD-9F9F-EA4F-3B5F06637C23}"/>
          </ac:spMkLst>
        </pc:spChg>
        <pc:spChg chg="mod">
          <ac:chgData name="Jones Egydio" userId="00575a3e5205fb66" providerId="LiveId" clId="{1A1C8028-98B5-4C67-A053-A0178320DCEE}" dt="2024-08-04T22:02:16.686" v="1154" actId="113"/>
          <ac:spMkLst>
            <pc:docMk/>
            <pc:sldMk cId="3745555006" sldId="426"/>
            <ac:spMk id="7" creationId="{00000000-0000-0000-0000-000000000000}"/>
          </ac:spMkLst>
        </pc:spChg>
        <pc:spChg chg="del">
          <ac:chgData name="Jones Egydio" userId="00575a3e5205fb66" providerId="LiveId" clId="{1A1C8028-98B5-4C67-A053-A0178320DCEE}" dt="2024-08-04T21:49:43.012" v="811" actId="478"/>
          <ac:spMkLst>
            <pc:docMk/>
            <pc:sldMk cId="3745555006" sldId="426"/>
            <ac:spMk id="15" creationId="{00000000-0000-0000-0000-000000000000}"/>
          </ac:spMkLst>
        </pc:spChg>
        <pc:spChg chg="del">
          <ac:chgData name="Jones Egydio" userId="00575a3e5205fb66" providerId="LiveId" clId="{1A1C8028-98B5-4C67-A053-A0178320DCEE}" dt="2024-08-04T21:49:46.468" v="814" actId="478"/>
          <ac:spMkLst>
            <pc:docMk/>
            <pc:sldMk cId="3745555006" sldId="426"/>
            <ac:spMk id="22" creationId="{00000000-0000-0000-0000-000000000000}"/>
          </ac:spMkLst>
        </pc:spChg>
        <pc:grpChg chg="del">
          <ac:chgData name="Jones Egydio" userId="00575a3e5205fb66" providerId="LiveId" clId="{1A1C8028-98B5-4C67-A053-A0178320DCEE}" dt="2024-08-04T21:49:44.942" v="813" actId="478"/>
          <ac:grpSpMkLst>
            <pc:docMk/>
            <pc:sldMk cId="3745555006" sldId="426"/>
            <ac:grpSpMk id="14" creationId="{00000000-0000-0000-0000-000000000000}"/>
          </ac:grpSpMkLst>
        </pc:grpChg>
        <pc:grpChg chg="del">
          <ac:chgData name="Jones Egydio" userId="00575a3e5205fb66" providerId="LiveId" clId="{1A1C8028-98B5-4C67-A053-A0178320DCEE}" dt="2024-08-04T21:49:43.859" v="812" actId="478"/>
          <ac:grpSpMkLst>
            <pc:docMk/>
            <pc:sldMk cId="3745555006" sldId="426"/>
            <ac:grpSpMk id="17" creationId="{00000000-0000-0000-0000-000000000000}"/>
          </ac:grpSpMkLst>
        </pc:grpChg>
      </pc:sldChg>
      <pc:sldChg chg="addSp delSp modSp add mod">
        <pc:chgData name="Jones Egydio" userId="00575a3e5205fb66" providerId="LiveId" clId="{1A1C8028-98B5-4C67-A053-A0178320DCEE}" dt="2024-08-04T22:02:13.309" v="1153" actId="113"/>
        <pc:sldMkLst>
          <pc:docMk/>
          <pc:sldMk cId="3444927076" sldId="427"/>
        </pc:sldMkLst>
        <pc:spChg chg="del">
          <ac:chgData name="Jones Egydio" userId="00575a3e5205fb66" providerId="LiveId" clId="{1A1C8028-98B5-4C67-A053-A0178320DCEE}" dt="2024-08-04T21:52:26.848" v="983" actId="478"/>
          <ac:spMkLst>
            <pc:docMk/>
            <pc:sldMk cId="3444927076" sldId="427"/>
            <ac:spMk id="3" creationId="{27C72705-336A-E39D-41E4-2A3F06EEBC2D}"/>
          </ac:spMkLst>
        </pc:spChg>
        <pc:spChg chg="del">
          <ac:chgData name="Jones Egydio" userId="00575a3e5205fb66" providerId="LiveId" clId="{1A1C8028-98B5-4C67-A053-A0178320DCEE}" dt="2024-08-04T21:52:28.251" v="984" actId="478"/>
          <ac:spMkLst>
            <pc:docMk/>
            <pc:sldMk cId="3444927076" sldId="427"/>
            <ac:spMk id="4" creationId="{107336F6-20AD-9F9F-EA4F-3B5F06637C23}"/>
          </ac:spMkLst>
        </pc:spChg>
        <pc:spChg chg="add mod">
          <ac:chgData name="Jones Egydio" userId="00575a3e5205fb66" providerId="LiveId" clId="{1A1C8028-98B5-4C67-A053-A0178320DCEE}" dt="2024-08-04T21:52:44.605" v="987" actId="123"/>
          <ac:spMkLst>
            <pc:docMk/>
            <pc:sldMk cId="3444927076" sldId="427"/>
            <ac:spMk id="5" creationId="{1BD6B6A0-81E6-F1FE-5F9C-E441C90B7554}"/>
          </ac:spMkLst>
        </pc:spChg>
        <pc:spChg chg="mod">
          <ac:chgData name="Jones Egydio" userId="00575a3e5205fb66" providerId="LiveId" clId="{1A1C8028-98B5-4C67-A053-A0178320DCEE}" dt="2024-08-04T22:02:13.309" v="1153" actId="113"/>
          <ac:spMkLst>
            <pc:docMk/>
            <pc:sldMk cId="3444927076" sldId="427"/>
            <ac:spMk id="7" creationId="{00000000-0000-0000-0000-000000000000}"/>
          </ac:spMkLst>
        </pc:spChg>
        <pc:spChg chg="add mod">
          <ac:chgData name="Jones Egydio" userId="00575a3e5205fb66" providerId="LiveId" clId="{1A1C8028-98B5-4C67-A053-A0178320DCEE}" dt="2024-08-04T21:54:40.791" v="1001" actId="14100"/>
          <ac:spMkLst>
            <pc:docMk/>
            <pc:sldMk cId="3444927076" sldId="427"/>
            <ac:spMk id="11" creationId="{FBB5A832-5F94-8AEA-12ED-B4FF3F87F957}"/>
          </ac:spMkLst>
        </pc:spChg>
        <pc:spChg chg="add mod">
          <ac:chgData name="Jones Egydio" userId="00575a3e5205fb66" providerId="LiveId" clId="{1A1C8028-98B5-4C67-A053-A0178320DCEE}" dt="2024-08-04T21:53:02.839" v="991" actId="1076"/>
          <ac:spMkLst>
            <pc:docMk/>
            <pc:sldMk cId="3444927076" sldId="427"/>
            <ac:spMk id="12" creationId="{785695C9-CE1D-188D-12F4-5A0E583267D7}"/>
          </ac:spMkLst>
        </pc:spChg>
        <pc:spChg chg="add mod">
          <ac:chgData name="Jones Egydio" userId="00575a3e5205fb66" providerId="LiveId" clId="{1A1C8028-98B5-4C67-A053-A0178320DCEE}" dt="2024-08-04T21:53:08.938" v="993" actId="1076"/>
          <ac:spMkLst>
            <pc:docMk/>
            <pc:sldMk cId="3444927076" sldId="427"/>
            <ac:spMk id="13" creationId="{661D5406-5C18-F487-FDA4-07BA55A43C54}"/>
          </ac:spMkLst>
        </pc:spChg>
        <pc:picChg chg="add mod">
          <ac:chgData name="Jones Egydio" userId="00575a3e5205fb66" providerId="LiveId" clId="{1A1C8028-98B5-4C67-A053-A0178320DCEE}" dt="2024-08-04T21:52:53.236" v="988" actId="1076"/>
          <ac:picMkLst>
            <pc:docMk/>
            <pc:sldMk cId="3444927076" sldId="427"/>
            <ac:picMk id="6" creationId="{AD3D76A2-E30A-B390-2E3E-ECFA30FF3F5E}"/>
          </ac:picMkLst>
        </pc:picChg>
        <pc:cxnChg chg="add mod">
          <ac:chgData name="Jones Egydio" userId="00575a3e5205fb66" providerId="LiveId" clId="{1A1C8028-98B5-4C67-A053-A0178320DCEE}" dt="2024-08-04T21:52:53.236" v="988" actId="1076"/>
          <ac:cxnSpMkLst>
            <pc:docMk/>
            <pc:sldMk cId="3444927076" sldId="427"/>
            <ac:cxnSpMk id="9" creationId="{3DB7D8F3-C3D1-4489-87AF-D5A2ECB54888}"/>
          </ac:cxnSpMkLst>
        </pc:cxnChg>
        <pc:cxnChg chg="add mod">
          <ac:chgData name="Jones Egydio" userId="00575a3e5205fb66" providerId="LiveId" clId="{1A1C8028-98B5-4C67-A053-A0178320DCEE}" dt="2024-08-04T21:54:40.791" v="1001" actId="14100"/>
          <ac:cxnSpMkLst>
            <pc:docMk/>
            <pc:sldMk cId="3444927076" sldId="427"/>
            <ac:cxnSpMk id="10" creationId="{698FB3EF-813F-8AA9-7A69-ABD6901E2BAD}"/>
          </ac:cxnSpMkLst>
        </pc:cxnChg>
      </pc:sldChg>
      <pc:sldChg chg="addSp modSp add mod">
        <pc:chgData name="Jones Egydio" userId="00575a3e5205fb66" providerId="LiveId" clId="{1A1C8028-98B5-4C67-A053-A0178320DCEE}" dt="2024-08-04T22:02:10.406" v="1152" actId="113"/>
        <pc:sldMkLst>
          <pc:docMk/>
          <pc:sldMk cId="489400830" sldId="428"/>
        </pc:sldMkLst>
        <pc:spChg chg="add mod">
          <ac:chgData name="Jones Egydio" userId="00575a3e5205fb66" providerId="LiveId" clId="{1A1C8028-98B5-4C67-A053-A0178320DCEE}" dt="2024-08-04T21:55:12.764" v="1006" actId="1076"/>
          <ac:spMkLst>
            <pc:docMk/>
            <pc:sldMk cId="489400830" sldId="428"/>
            <ac:spMk id="4" creationId="{84144C1F-63F3-1087-A31A-CEC3C9391F61}"/>
          </ac:spMkLst>
        </pc:spChg>
        <pc:spChg chg="mod">
          <ac:chgData name="Jones Egydio" userId="00575a3e5205fb66" providerId="LiveId" clId="{1A1C8028-98B5-4C67-A053-A0178320DCEE}" dt="2024-08-04T21:54:25.182" v="999" actId="20577"/>
          <ac:spMkLst>
            <pc:docMk/>
            <pc:sldMk cId="489400830" sldId="428"/>
            <ac:spMk id="5" creationId="{1BD6B6A0-81E6-F1FE-5F9C-E441C90B7554}"/>
          </ac:spMkLst>
        </pc:spChg>
        <pc:spChg chg="mod">
          <ac:chgData name="Jones Egydio" userId="00575a3e5205fb66" providerId="LiveId" clId="{1A1C8028-98B5-4C67-A053-A0178320DCEE}" dt="2024-08-04T22:02:10.406" v="1152" actId="113"/>
          <ac:spMkLst>
            <pc:docMk/>
            <pc:sldMk cId="489400830" sldId="428"/>
            <ac:spMk id="7" creationId="{00000000-0000-0000-0000-000000000000}"/>
          </ac:spMkLst>
        </pc:spChg>
        <pc:spChg chg="mod">
          <ac:chgData name="Jones Egydio" userId="00575a3e5205fb66" providerId="LiveId" clId="{1A1C8028-98B5-4C67-A053-A0178320DCEE}" dt="2024-08-04T21:54:35.878" v="1000" actId="14100"/>
          <ac:spMkLst>
            <pc:docMk/>
            <pc:sldMk cId="489400830" sldId="428"/>
            <ac:spMk id="11" creationId="{FBB5A832-5F94-8AEA-12ED-B4FF3F87F957}"/>
          </ac:spMkLst>
        </pc:spChg>
        <pc:spChg chg="add mod">
          <ac:chgData name="Jones Egydio" userId="00575a3e5205fb66" providerId="LiveId" clId="{1A1C8028-98B5-4C67-A053-A0178320DCEE}" dt="2024-08-04T21:55:12.764" v="1006" actId="1076"/>
          <ac:spMkLst>
            <pc:docMk/>
            <pc:sldMk cId="489400830" sldId="428"/>
            <ac:spMk id="14" creationId="{24B361D6-6F94-7666-4A0B-8C66C8CFCBBA}"/>
          </ac:spMkLst>
        </pc:spChg>
        <pc:cxnChg chg="mod">
          <ac:chgData name="Jones Egydio" userId="00575a3e5205fb66" providerId="LiveId" clId="{1A1C8028-98B5-4C67-A053-A0178320DCEE}" dt="2024-08-04T21:54:35.878" v="1000" actId="14100"/>
          <ac:cxnSpMkLst>
            <pc:docMk/>
            <pc:sldMk cId="489400830" sldId="428"/>
            <ac:cxnSpMk id="10" creationId="{698FB3EF-813F-8AA9-7A69-ABD6901E2BAD}"/>
          </ac:cxnSpMkLst>
        </pc:cxnChg>
      </pc:sldChg>
      <pc:sldChg chg="addSp delSp modSp add mod">
        <pc:chgData name="Jones Egydio" userId="00575a3e5205fb66" providerId="LiveId" clId="{1A1C8028-98B5-4C67-A053-A0178320DCEE}" dt="2024-08-04T22:02:07.499" v="1151" actId="113"/>
        <pc:sldMkLst>
          <pc:docMk/>
          <pc:sldMk cId="634117544" sldId="429"/>
        </pc:sldMkLst>
        <pc:spChg chg="add mod">
          <ac:chgData name="Jones Egydio" userId="00575a3e5205fb66" providerId="LiveId" clId="{1A1C8028-98B5-4C67-A053-A0178320DCEE}" dt="2024-08-04T21:56:39.367" v="1014" actId="1076"/>
          <ac:spMkLst>
            <pc:docMk/>
            <pc:sldMk cId="634117544" sldId="429"/>
            <ac:spMk id="3" creationId="{61790852-B719-93B1-CE6B-358B0A96F1F3}"/>
          </ac:spMkLst>
        </pc:spChg>
        <pc:spChg chg="del">
          <ac:chgData name="Jones Egydio" userId="00575a3e5205fb66" providerId="LiveId" clId="{1A1C8028-98B5-4C67-A053-A0178320DCEE}" dt="2024-08-04T21:56:30.694" v="1011" actId="478"/>
          <ac:spMkLst>
            <pc:docMk/>
            <pc:sldMk cId="634117544" sldId="429"/>
            <ac:spMk id="4" creationId="{84144C1F-63F3-1087-A31A-CEC3C9391F61}"/>
          </ac:spMkLst>
        </pc:spChg>
        <pc:spChg chg="mod">
          <ac:chgData name="Jones Egydio" userId="00575a3e5205fb66" providerId="LiveId" clId="{1A1C8028-98B5-4C67-A053-A0178320DCEE}" dt="2024-08-04T21:56:08.001" v="1009" actId="114"/>
          <ac:spMkLst>
            <pc:docMk/>
            <pc:sldMk cId="634117544" sldId="429"/>
            <ac:spMk id="5" creationId="{1BD6B6A0-81E6-F1FE-5F9C-E441C90B7554}"/>
          </ac:spMkLst>
        </pc:spChg>
        <pc:spChg chg="mod">
          <ac:chgData name="Jones Egydio" userId="00575a3e5205fb66" providerId="LiveId" clId="{1A1C8028-98B5-4C67-A053-A0178320DCEE}" dt="2024-08-04T22:02:07.499" v="1151" actId="113"/>
          <ac:spMkLst>
            <pc:docMk/>
            <pc:sldMk cId="634117544" sldId="429"/>
            <ac:spMk id="7" creationId="{00000000-0000-0000-0000-000000000000}"/>
          </ac:spMkLst>
        </pc:spChg>
        <pc:spChg chg="del">
          <ac:chgData name="Jones Egydio" userId="00575a3e5205fb66" providerId="LiveId" clId="{1A1C8028-98B5-4C67-A053-A0178320DCEE}" dt="2024-08-04T21:56:28.816" v="1010" actId="478"/>
          <ac:spMkLst>
            <pc:docMk/>
            <pc:sldMk cId="634117544" sldId="429"/>
            <ac:spMk id="13" creationId="{661D5406-5C18-F487-FDA4-07BA55A43C54}"/>
          </ac:spMkLst>
        </pc:spChg>
        <pc:spChg chg="del">
          <ac:chgData name="Jones Egydio" userId="00575a3e5205fb66" providerId="LiveId" clId="{1A1C8028-98B5-4C67-A053-A0178320DCEE}" dt="2024-08-04T21:56:32.124" v="1012" actId="478"/>
          <ac:spMkLst>
            <pc:docMk/>
            <pc:sldMk cId="634117544" sldId="429"/>
            <ac:spMk id="14" creationId="{24B361D6-6F94-7666-4A0B-8C66C8CFCBBA}"/>
          </ac:spMkLst>
        </pc:spChg>
        <pc:spChg chg="add mod">
          <ac:chgData name="Jones Egydio" userId="00575a3e5205fb66" providerId="LiveId" clId="{1A1C8028-98B5-4C67-A053-A0178320DCEE}" dt="2024-08-04T21:56:39.367" v="1014" actId="1076"/>
          <ac:spMkLst>
            <pc:docMk/>
            <pc:sldMk cId="634117544" sldId="429"/>
            <ac:spMk id="15" creationId="{0903C1B1-87E0-CF37-174F-B466DCECC37A}"/>
          </ac:spMkLst>
        </pc:spChg>
        <pc:cxnChg chg="add mod">
          <ac:chgData name="Jones Egydio" userId="00575a3e5205fb66" providerId="LiveId" clId="{1A1C8028-98B5-4C67-A053-A0178320DCEE}" dt="2024-08-04T21:56:51.562" v="1018" actId="208"/>
          <ac:cxnSpMkLst>
            <pc:docMk/>
            <pc:sldMk cId="634117544" sldId="429"/>
            <ac:cxnSpMk id="17" creationId="{AAF09C40-2C44-D976-B3AD-4FA1D79E30EA}"/>
          </ac:cxnSpMkLst>
        </pc:cxnChg>
      </pc:sldChg>
      <pc:sldChg chg="addSp delSp modSp add mod">
        <pc:chgData name="Jones Egydio" userId="00575a3e5205fb66" providerId="LiveId" clId="{1A1C8028-98B5-4C67-A053-A0178320DCEE}" dt="2024-08-04T22:02:03.895" v="1150" actId="113"/>
        <pc:sldMkLst>
          <pc:docMk/>
          <pc:sldMk cId="1766625012" sldId="430"/>
        </pc:sldMkLst>
        <pc:spChg chg="del">
          <ac:chgData name="Jones Egydio" userId="00575a3e5205fb66" providerId="LiveId" clId="{1A1C8028-98B5-4C67-A053-A0178320DCEE}" dt="2024-08-04T21:57:47.653" v="1026" actId="478"/>
          <ac:spMkLst>
            <pc:docMk/>
            <pc:sldMk cId="1766625012" sldId="430"/>
            <ac:spMk id="3" creationId="{61790852-B719-93B1-CE6B-358B0A96F1F3}"/>
          </ac:spMkLst>
        </pc:spChg>
        <pc:spChg chg="mod">
          <ac:chgData name="Jones Egydio" userId="00575a3e5205fb66" providerId="LiveId" clId="{1A1C8028-98B5-4C67-A053-A0178320DCEE}" dt="2024-08-04T21:57:20.664" v="1020"/>
          <ac:spMkLst>
            <pc:docMk/>
            <pc:sldMk cId="1766625012" sldId="430"/>
            <ac:spMk id="5" creationId="{1BD6B6A0-81E6-F1FE-5F9C-E441C90B7554}"/>
          </ac:spMkLst>
        </pc:spChg>
        <pc:spChg chg="mod">
          <ac:chgData name="Jones Egydio" userId="00575a3e5205fb66" providerId="LiveId" clId="{1A1C8028-98B5-4C67-A053-A0178320DCEE}" dt="2024-08-04T22:02:03.895" v="1150" actId="113"/>
          <ac:spMkLst>
            <pc:docMk/>
            <pc:sldMk cId="1766625012" sldId="430"/>
            <ac:spMk id="7" creationId="{00000000-0000-0000-0000-000000000000}"/>
          </ac:spMkLst>
        </pc:spChg>
        <pc:spChg chg="del">
          <ac:chgData name="Jones Egydio" userId="00575a3e5205fb66" providerId="LiveId" clId="{1A1C8028-98B5-4C67-A053-A0178320DCEE}" dt="2024-08-04T21:57:42.286" v="1023" actId="478"/>
          <ac:spMkLst>
            <pc:docMk/>
            <pc:sldMk cId="1766625012" sldId="430"/>
            <ac:spMk id="11" creationId="{FBB5A832-5F94-8AEA-12ED-B4FF3F87F957}"/>
          </ac:spMkLst>
        </pc:spChg>
        <pc:spChg chg="del">
          <ac:chgData name="Jones Egydio" userId="00575a3e5205fb66" providerId="LiveId" clId="{1A1C8028-98B5-4C67-A053-A0178320DCEE}" dt="2024-08-04T21:57:38.187" v="1021" actId="478"/>
          <ac:spMkLst>
            <pc:docMk/>
            <pc:sldMk cId="1766625012" sldId="430"/>
            <ac:spMk id="12" creationId="{785695C9-CE1D-188D-12F4-5A0E583267D7}"/>
          </ac:spMkLst>
        </pc:spChg>
        <pc:spChg chg="add mod">
          <ac:chgData name="Jones Egydio" userId="00575a3e5205fb66" providerId="LiveId" clId="{1A1C8028-98B5-4C67-A053-A0178320DCEE}" dt="2024-08-04T21:58:15.577" v="1036" actId="1076"/>
          <ac:spMkLst>
            <pc:docMk/>
            <pc:sldMk cId="1766625012" sldId="430"/>
            <ac:spMk id="13" creationId="{1F5AEF53-346E-EA90-6DCF-9BCCCF87CF42}"/>
          </ac:spMkLst>
        </pc:spChg>
        <pc:spChg chg="add mod">
          <ac:chgData name="Jones Egydio" userId="00575a3e5205fb66" providerId="LiveId" clId="{1A1C8028-98B5-4C67-A053-A0178320DCEE}" dt="2024-08-04T21:58:09.782" v="1034" actId="1076"/>
          <ac:spMkLst>
            <pc:docMk/>
            <pc:sldMk cId="1766625012" sldId="430"/>
            <ac:spMk id="14" creationId="{923F1F5D-09B8-970F-D30A-DE84A3F3C675}"/>
          </ac:spMkLst>
        </pc:spChg>
        <pc:spChg chg="del">
          <ac:chgData name="Jones Egydio" userId="00575a3e5205fb66" providerId="LiveId" clId="{1A1C8028-98B5-4C67-A053-A0178320DCEE}" dt="2024-08-04T21:57:48.839" v="1027" actId="478"/>
          <ac:spMkLst>
            <pc:docMk/>
            <pc:sldMk cId="1766625012" sldId="430"/>
            <ac:spMk id="15" creationId="{0903C1B1-87E0-CF37-174F-B466DCECC37A}"/>
          </ac:spMkLst>
        </pc:spChg>
        <pc:spChg chg="add mod">
          <ac:chgData name="Jones Egydio" userId="00575a3e5205fb66" providerId="LiveId" clId="{1A1C8028-98B5-4C67-A053-A0178320DCEE}" dt="2024-08-04T21:57:55.238" v="1029" actId="1076"/>
          <ac:spMkLst>
            <pc:docMk/>
            <pc:sldMk cId="1766625012" sldId="430"/>
            <ac:spMk id="18" creationId="{1F654D31-17DF-D015-1564-B430D704C56B}"/>
          </ac:spMkLst>
        </pc:spChg>
        <pc:picChg chg="mod">
          <ac:chgData name="Jones Egydio" userId="00575a3e5205fb66" providerId="LiveId" clId="{1A1C8028-98B5-4C67-A053-A0178320DCEE}" dt="2024-08-04T21:57:58.940" v="1030" actId="1076"/>
          <ac:picMkLst>
            <pc:docMk/>
            <pc:sldMk cId="1766625012" sldId="430"/>
            <ac:picMk id="6" creationId="{AD3D76A2-E30A-B390-2E3E-ECFA30FF3F5E}"/>
          </ac:picMkLst>
        </pc:picChg>
        <pc:cxnChg chg="del">
          <ac:chgData name="Jones Egydio" userId="00575a3e5205fb66" providerId="LiveId" clId="{1A1C8028-98B5-4C67-A053-A0178320DCEE}" dt="2024-08-04T21:57:39.383" v="1022" actId="478"/>
          <ac:cxnSpMkLst>
            <pc:docMk/>
            <pc:sldMk cId="1766625012" sldId="430"/>
            <ac:cxnSpMk id="9" creationId="{3DB7D8F3-C3D1-4489-87AF-D5A2ECB54888}"/>
          </ac:cxnSpMkLst>
        </pc:cxnChg>
        <pc:cxnChg chg="del mod">
          <ac:chgData name="Jones Egydio" userId="00575a3e5205fb66" providerId="LiveId" clId="{1A1C8028-98B5-4C67-A053-A0178320DCEE}" dt="2024-08-04T21:57:43.252" v="1024" actId="478"/>
          <ac:cxnSpMkLst>
            <pc:docMk/>
            <pc:sldMk cId="1766625012" sldId="430"/>
            <ac:cxnSpMk id="10" creationId="{698FB3EF-813F-8AA9-7A69-ABD6901E2BAD}"/>
          </ac:cxnSpMkLst>
        </pc:cxnChg>
        <pc:cxnChg chg="mod">
          <ac:chgData name="Jones Egydio" userId="00575a3e5205fb66" providerId="LiveId" clId="{1A1C8028-98B5-4C67-A053-A0178320DCEE}" dt="2024-08-04T21:58:20.576" v="1039" actId="14100"/>
          <ac:cxnSpMkLst>
            <pc:docMk/>
            <pc:sldMk cId="1766625012" sldId="430"/>
            <ac:cxnSpMk id="17" creationId="{AAF09C40-2C44-D976-B3AD-4FA1D79E30EA}"/>
          </ac:cxnSpMkLst>
        </pc:cxnChg>
      </pc:sldChg>
      <pc:sldChg chg="delSp modSp add mod">
        <pc:chgData name="Jones Egydio" userId="00575a3e5205fb66" providerId="LiveId" clId="{1A1C8028-98B5-4C67-A053-A0178320DCEE}" dt="2024-08-04T22:02:00.424" v="1149" actId="113"/>
        <pc:sldMkLst>
          <pc:docMk/>
          <pc:sldMk cId="3949538777" sldId="431"/>
        </pc:sldMkLst>
        <pc:spChg chg="mod">
          <ac:chgData name="Jones Egydio" userId="00575a3e5205fb66" providerId="LiveId" clId="{1A1C8028-98B5-4C67-A053-A0178320DCEE}" dt="2024-08-04T22:00:05.201" v="1094" actId="15"/>
          <ac:spMkLst>
            <pc:docMk/>
            <pc:sldMk cId="3949538777" sldId="431"/>
            <ac:spMk id="5" creationId="{1BD6B6A0-81E6-F1FE-5F9C-E441C90B7554}"/>
          </ac:spMkLst>
        </pc:spChg>
        <pc:spChg chg="mod">
          <ac:chgData name="Jones Egydio" userId="00575a3e5205fb66" providerId="LiveId" clId="{1A1C8028-98B5-4C67-A053-A0178320DCEE}" dt="2024-08-04T22:02:00.424" v="1149" actId="113"/>
          <ac:spMkLst>
            <pc:docMk/>
            <pc:sldMk cId="3949538777" sldId="431"/>
            <ac:spMk id="7" creationId="{00000000-0000-0000-0000-000000000000}"/>
          </ac:spMkLst>
        </pc:spChg>
        <pc:spChg chg="del">
          <ac:chgData name="Jones Egydio" userId="00575a3e5205fb66" providerId="LiveId" clId="{1A1C8028-98B5-4C67-A053-A0178320DCEE}" dt="2024-08-04T21:59:13.912" v="1080" actId="478"/>
          <ac:spMkLst>
            <pc:docMk/>
            <pc:sldMk cId="3949538777" sldId="431"/>
            <ac:spMk id="13" creationId="{1F5AEF53-346E-EA90-6DCF-9BCCCF87CF42}"/>
          </ac:spMkLst>
        </pc:spChg>
        <pc:spChg chg="del">
          <ac:chgData name="Jones Egydio" userId="00575a3e5205fb66" providerId="LiveId" clId="{1A1C8028-98B5-4C67-A053-A0178320DCEE}" dt="2024-08-04T21:59:14.999" v="1081" actId="478"/>
          <ac:spMkLst>
            <pc:docMk/>
            <pc:sldMk cId="3949538777" sldId="431"/>
            <ac:spMk id="14" creationId="{923F1F5D-09B8-970F-D30A-DE84A3F3C675}"/>
          </ac:spMkLst>
        </pc:spChg>
        <pc:spChg chg="del">
          <ac:chgData name="Jones Egydio" userId="00575a3e5205fb66" providerId="LiveId" clId="{1A1C8028-98B5-4C67-A053-A0178320DCEE}" dt="2024-08-04T21:59:12.602" v="1079" actId="478"/>
          <ac:spMkLst>
            <pc:docMk/>
            <pc:sldMk cId="3949538777" sldId="431"/>
            <ac:spMk id="18" creationId="{1F654D31-17DF-D015-1564-B430D704C56B}"/>
          </ac:spMkLst>
        </pc:spChg>
        <pc:picChg chg="del">
          <ac:chgData name="Jones Egydio" userId="00575a3e5205fb66" providerId="LiveId" clId="{1A1C8028-98B5-4C67-A053-A0178320DCEE}" dt="2024-08-04T21:59:09.855" v="1077" actId="478"/>
          <ac:picMkLst>
            <pc:docMk/>
            <pc:sldMk cId="3949538777" sldId="431"/>
            <ac:picMk id="6" creationId="{AD3D76A2-E30A-B390-2E3E-ECFA30FF3F5E}"/>
          </ac:picMkLst>
        </pc:picChg>
        <pc:cxnChg chg="del mod">
          <ac:chgData name="Jones Egydio" userId="00575a3e5205fb66" providerId="LiveId" clId="{1A1C8028-98B5-4C67-A053-A0178320DCEE}" dt="2024-08-04T21:59:10.741" v="1078" actId="478"/>
          <ac:cxnSpMkLst>
            <pc:docMk/>
            <pc:sldMk cId="3949538777" sldId="431"/>
            <ac:cxnSpMk id="17" creationId="{AAF09C40-2C44-D976-B3AD-4FA1D79E30EA}"/>
          </ac:cxnSpMkLst>
        </pc:cxnChg>
      </pc:sldChg>
      <pc:sldChg chg="modSp add mod">
        <pc:chgData name="Jones Egydio" userId="00575a3e5205fb66" providerId="LiveId" clId="{1A1C8028-98B5-4C67-A053-A0178320DCEE}" dt="2024-08-04T22:01:56.422" v="1148" actId="113"/>
        <pc:sldMkLst>
          <pc:docMk/>
          <pc:sldMk cId="2621388232" sldId="432"/>
        </pc:sldMkLst>
        <pc:spChg chg="mod">
          <ac:chgData name="Jones Egydio" userId="00575a3e5205fb66" providerId="LiveId" clId="{1A1C8028-98B5-4C67-A053-A0178320DCEE}" dt="2024-08-04T22:01:42.696" v="1147" actId="6549"/>
          <ac:spMkLst>
            <pc:docMk/>
            <pc:sldMk cId="2621388232" sldId="432"/>
            <ac:spMk id="5" creationId="{1BD6B6A0-81E6-F1FE-5F9C-E441C90B7554}"/>
          </ac:spMkLst>
        </pc:spChg>
        <pc:spChg chg="mod">
          <ac:chgData name="Jones Egydio" userId="00575a3e5205fb66" providerId="LiveId" clId="{1A1C8028-98B5-4C67-A053-A0178320DCEE}" dt="2024-08-04T22:01:56.422" v="1148" actId="113"/>
          <ac:spMkLst>
            <pc:docMk/>
            <pc:sldMk cId="2621388232" sldId="432"/>
            <ac:spMk id="7" creationId="{00000000-0000-0000-0000-000000000000}"/>
          </ac:spMkLst>
        </pc:spChg>
      </pc:sldChg>
      <pc:sldChg chg="addSp delSp modSp add mod">
        <pc:chgData name="Jones Egydio" userId="00575a3e5205fb66" providerId="LiveId" clId="{1A1C8028-98B5-4C67-A053-A0178320DCEE}" dt="2024-08-04T22:31:23.991" v="1202" actId="1076"/>
        <pc:sldMkLst>
          <pc:docMk/>
          <pc:sldMk cId="890496966" sldId="433"/>
        </pc:sldMkLst>
        <pc:spChg chg="add mod">
          <ac:chgData name="Jones Egydio" userId="00575a3e5205fb66" providerId="LiveId" clId="{1A1C8028-98B5-4C67-A053-A0178320DCEE}" dt="2024-08-04T22:31:16.898" v="1201" actId="1076"/>
          <ac:spMkLst>
            <pc:docMk/>
            <pc:sldMk cId="890496966" sldId="433"/>
            <ac:spMk id="3" creationId="{2D390890-BC69-86EE-24CB-7DE2100763EE}"/>
          </ac:spMkLst>
        </pc:spChg>
        <pc:spChg chg="add mod">
          <ac:chgData name="Jones Egydio" userId="00575a3e5205fb66" providerId="LiveId" clId="{1A1C8028-98B5-4C67-A053-A0178320DCEE}" dt="2024-08-04T22:31:23.991" v="1202" actId="1076"/>
          <ac:spMkLst>
            <pc:docMk/>
            <pc:sldMk cId="890496966" sldId="433"/>
            <ac:spMk id="4" creationId="{CDBB1DF3-52EF-A71A-5A11-D91D1BECE6E9}"/>
          </ac:spMkLst>
        </pc:spChg>
        <pc:spChg chg="del mod">
          <ac:chgData name="Jones Egydio" userId="00575a3e5205fb66" providerId="LiveId" clId="{1A1C8028-98B5-4C67-A053-A0178320DCEE}" dt="2024-08-04T22:30:07.874" v="1188" actId="478"/>
          <ac:spMkLst>
            <pc:docMk/>
            <pc:sldMk cId="890496966" sldId="433"/>
            <ac:spMk id="5" creationId="{1BD6B6A0-81E6-F1FE-5F9C-E441C90B7554}"/>
          </ac:spMkLst>
        </pc:spChg>
        <pc:spChg chg="mod">
          <ac:chgData name="Jones Egydio" userId="00575a3e5205fb66" providerId="LiveId" clId="{1A1C8028-98B5-4C67-A053-A0178320DCEE}" dt="2024-08-04T22:28:19.426" v="1186" actId="20577"/>
          <ac:spMkLst>
            <pc:docMk/>
            <pc:sldMk cId="890496966" sldId="433"/>
            <ac:spMk id="7" creationId="{00000000-0000-0000-0000-000000000000}"/>
          </ac:spMkLst>
        </pc:spChg>
        <pc:spChg chg="add mod">
          <ac:chgData name="Jones Egydio" userId="00575a3e5205fb66" providerId="LiveId" clId="{1A1C8028-98B5-4C67-A053-A0178320DCEE}" dt="2024-08-04T22:31:23.991" v="1202" actId="1076"/>
          <ac:spMkLst>
            <pc:docMk/>
            <pc:sldMk cId="890496966" sldId="433"/>
            <ac:spMk id="9" creationId="{B4AA3DBB-DA9C-8558-4F5C-B7260CFA5350}"/>
          </ac:spMkLst>
        </pc:spChg>
        <pc:spChg chg="add mod">
          <ac:chgData name="Jones Egydio" userId="00575a3e5205fb66" providerId="LiveId" clId="{1A1C8028-98B5-4C67-A053-A0178320DCEE}" dt="2024-08-04T22:31:23.991" v="1202" actId="1076"/>
          <ac:spMkLst>
            <pc:docMk/>
            <pc:sldMk cId="890496966" sldId="433"/>
            <ac:spMk id="10" creationId="{1005647D-6AB1-A6E9-68D6-DCA4C06A1651}"/>
          </ac:spMkLst>
        </pc:spChg>
        <pc:spChg chg="add mod">
          <ac:chgData name="Jones Egydio" userId="00575a3e5205fb66" providerId="LiveId" clId="{1A1C8028-98B5-4C67-A053-A0178320DCEE}" dt="2024-08-04T22:31:23.991" v="1202" actId="1076"/>
          <ac:spMkLst>
            <pc:docMk/>
            <pc:sldMk cId="890496966" sldId="433"/>
            <ac:spMk id="12" creationId="{0FC2BF7E-AB35-C1C2-72A6-75C5E314A2D8}"/>
          </ac:spMkLst>
        </pc:spChg>
        <pc:spChg chg="add mod">
          <ac:chgData name="Jones Egydio" userId="00575a3e5205fb66" providerId="LiveId" clId="{1A1C8028-98B5-4C67-A053-A0178320DCEE}" dt="2024-08-04T22:30:14.273" v="1189"/>
          <ac:spMkLst>
            <pc:docMk/>
            <pc:sldMk cId="890496966" sldId="433"/>
            <ac:spMk id="15" creationId="{8684B7F5-12FD-69E7-97E3-7A8B4FBE7162}"/>
          </ac:spMkLst>
        </pc:spChg>
        <pc:spChg chg="add mod">
          <ac:chgData name="Jones Egydio" userId="00575a3e5205fb66" providerId="LiveId" clId="{1A1C8028-98B5-4C67-A053-A0178320DCEE}" dt="2024-08-04T22:30:14.273" v="1189"/>
          <ac:spMkLst>
            <pc:docMk/>
            <pc:sldMk cId="890496966" sldId="433"/>
            <ac:spMk id="17" creationId="{E25C89F9-545A-E3BC-70EC-8A60FF3CC70D}"/>
          </ac:spMkLst>
        </pc:spChg>
        <pc:spChg chg="add mod">
          <ac:chgData name="Jones Egydio" userId="00575a3e5205fb66" providerId="LiveId" clId="{1A1C8028-98B5-4C67-A053-A0178320DCEE}" dt="2024-08-04T22:30:14.273" v="1189"/>
          <ac:spMkLst>
            <pc:docMk/>
            <pc:sldMk cId="890496966" sldId="433"/>
            <ac:spMk id="20" creationId="{A534204F-FB5E-1A06-ABE7-A5BB9E2BE493}"/>
          </ac:spMkLst>
        </pc:spChg>
        <pc:spChg chg="add mod">
          <ac:chgData name="Jones Egydio" userId="00575a3e5205fb66" providerId="LiveId" clId="{1A1C8028-98B5-4C67-A053-A0178320DCEE}" dt="2024-08-04T22:30:14.273" v="1189"/>
          <ac:spMkLst>
            <pc:docMk/>
            <pc:sldMk cId="890496966" sldId="433"/>
            <ac:spMk id="23" creationId="{0A897585-1AB3-344B-9BAF-21BAF8D0FB4B}"/>
          </ac:spMkLst>
        </pc:spChg>
        <pc:spChg chg="add mod">
          <ac:chgData name="Jones Egydio" userId="00575a3e5205fb66" providerId="LiveId" clId="{1A1C8028-98B5-4C67-A053-A0178320DCEE}" dt="2024-08-04T22:30:14.273" v="1189"/>
          <ac:spMkLst>
            <pc:docMk/>
            <pc:sldMk cId="890496966" sldId="433"/>
            <ac:spMk id="24" creationId="{789D9636-2C83-1020-AEC0-218C29B6ACA8}"/>
          </ac:spMkLst>
        </pc:spChg>
        <pc:grpChg chg="add mod">
          <ac:chgData name="Jones Egydio" userId="00575a3e5205fb66" providerId="LiveId" clId="{1A1C8028-98B5-4C67-A053-A0178320DCEE}" dt="2024-08-04T22:30:27.902" v="1193" actId="1076"/>
          <ac:grpSpMkLst>
            <pc:docMk/>
            <pc:sldMk cId="890496966" sldId="433"/>
            <ac:grpSpMk id="6" creationId="{BF1310E5-CA9C-2173-F070-5B81D2CB3B6A}"/>
          </ac:grpSpMkLst>
        </pc:grpChg>
        <pc:picChg chg="add mod">
          <ac:chgData name="Jones Egydio" userId="00575a3e5205fb66" providerId="LiveId" clId="{1A1C8028-98B5-4C67-A053-A0178320DCEE}" dt="2024-08-04T22:31:23.991" v="1202" actId="1076"/>
          <ac:picMkLst>
            <pc:docMk/>
            <pc:sldMk cId="890496966" sldId="433"/>
            <ac:picMk id="11" creationId="{E2E9D05D-14F0-4FAF-BDCC-4A24266D7AF1}"/>
          </ac:picMkLst>
        </pc:picChg>
        <pc:picChg chg="add mod">
          <ac:chgData name="Jones Egydio" userId="00575a3e5205fb66" providerId="LiveId" clId="{1A1C8028-98B5-4C67-A053-A0178320DCEE}" dt="2024-08-04T22:30:14.273" v="1189"/>
          <ac:picMkLst>
            <pc:docMk/>
            <pc:sldMk cId="890496966" sldId="433"/>
            <ac:picMk id="14" creationId="{7BBCF4E2-6BCF-D7B1-471F-BEE936379F40}"/>
          </ac:picMkLst>
        </pc:picChg>
        <pc:cxnChg chg="add mod">
          <ac:chgData name="Jones Egydio" userId="00575a3e5205fb66" providerId="LiveId" clId="{1A1C8028-98B5-4C67-A053-A0178320DCEE}" dt="2024-08-04T22:31:23.991" v="1202" actId="1076"/>
          <ac:cxnSpMkLst>
            <pc:docMk/>
            <pc:sldMk cId="890496966" sldId="433"/>
            <ac:cxnSpMk id="13" creationId="{9B63D37B-C9CC-FEF4-943C-10EA15FCC982}"/>
          </ac:cxnSpMkLst>
        </pc:cxnChg>
        <pc:cxnChg chg="add mod">
          <ac:chgData name="Jones Egydio" userId="00575a3e5205fb66" providerId="LiveId" clId="{1A1C8028-98B5-4C67-A053-A0178320DCEE}" dt="2024-08-04T22:30:14.273" v="1189"/>
          <ac:cxnSpMkLst>
            <pc:docMk/>
            <pc:sldMk cId="890496966" sldId="433"/>
            <ac:cxnSpMk id="18" creationId="{BCEC9D0B-687E-A44B-230E-B16BA2D2207B}"/>
          </ac:cxnSpMkLst>
        </pc:cxnChg>
        <pc:cxnChg chg="add mod">
          <ac:chgData name="Jones Egydio" userId="00575a3e5205fb66" providerId="LiveId" clId="{1A1C8028-98B5-4C67-A053-A0178320DCEE}" dt="2024-08-04T22:30:14.273" v="1189"/>
          <ac:cxnSpMkLst>
            <pc:docMk/>
            <pc:sldMk cId="890496966" sldId="433"/>
            <ac:cxnSpMk id="19" creationId="{07A88FB9-0ECA-6A07-C938-4854CF9EDE1D}"/>
          </ac:cxnSpMkLst>
        </pc:cxnChg>
        <pc:cxnChg chg="add mod">
          <ac:chgData name="Jones Egydio" userId="00575a3e5205fb66" providerId="LiveId" clId="{1A1C8028-98B5-4C67-A053-A0178320DCEE}" dt="2024-08-04T22:30:14.273" v="1189"/>
          <ac:cxnSpMkLst>
            <pc:docMk/>
            <pc:sldMk cId="890496966" sldId="433"/>
            <ac:cxnSpMk id="21" creationId="{1EAF857A-9DB9-F42A-57C6-111A394E3BF2}"/>
          </ac:cxnSpMkLst>
        </pc:cxnChg>
        <pc:cxnChg chg="add mod">
          <ac:chgData name="Jones Egydio" userId="00575a3e5205fb66" providerId="LiveId" clId="{1A1C8028-98B5-4C67-A053-A0178320DCEE}" dt="2024-08-04T22:30:14.273" v="1189"/>
          <ac:cxnSpMkLst>
            <pc:docMk/>
            <pc:sldMk cId="890496966" sldId="433"/>
            <ac:cxnSpMk id="22" creationId="{7DDB62FB-8506-775D-8ABC-FA2D439047C8}"/>
          </ac:cxnSpMkLst>
        </pc:cxnChg>
      </pc:sldChg>
      <pc:sldChg chg="del">
        <pc:chgData name="Jones Egydio" userId="00575a3e5205fb66" providerId="LiveId" clId="{1A1C8028-98B5-4C67-A053-A0178320DCEE}" dt="2024-08-04T22:28:06.034" v="1170" actId="47"/>
        <pc:sldMkLst>
          <pc:docMk/>
          <pc:sldMk cId="2199423572" sldId="433"/>
        </pc:sldMkLst>
      </pc:sldChg>
      <pc:sldChg chg="addSp delSp modSp add mod">
        <pc:chgData name="Jones Egydio" userId="00575a3e5205fb66" providerId="LiveId" clId="{1A1C8028-98B5-4C67-A053-A0178320DCEE}" dt="2024-08-04T22:34:39.243" v="1229" actId="1076"/>
        <pc:sldMkLst>
          <pc:docMk/>
          <pc:sldMk cId="1429892182" sldId="434"/>
        </pc:sldMkLst>
        <pc:spChg chg="mod">
          <ac:chgData name="Jones Egydio" userId="00575a3e5205fb66" providerId="LiveId" clId="{1A1C8028-98B5-4C67-A053-A0178320DCEE}" dt="2024-08-04T22:31:49.508" v="1206" actId="20577"/>
          <ac:spMkLst>
            <pc:docMk/>
            <pc:sldMk cId="1429892182" sldId="434"/>
            <ac:spMk id="3" creationId="{2D390890-BC69-86EE-24CB-7DE2100763EE}"/>
          </ac:spMkLst>
        </pc:spChg>
        <pc:spChg chg="del">
          <ac:chgData name="Jones Egydio" userId="00575a3e5205fb66" providerId="LiveId" clId="{1A1C8028-98B5-4C67-A053-A0178320DCEE}" dt="2024-08-04T22:32:05.667" v="1207" actId="478"/>
          <ac:spMkLst>
            <pc:docMk/>
            <pc:sldMk cId="1429892182" sldId="434"/>
            <ac:spMk id="4" creationId="{CDBB1DF3-52EF-A71A-5A11-D91D1BECE6E9}"/>
          </ac:spMkLst>
        </pc:spChg>
        <pc:spChg chg="add mod">
          <ac:chgData name="Jones Egydio" userId="00575a3e5205fb66" providerId="LiveId" clId="{1A1C8028-98B5-4C67-A053-A0178320DCEE}" dt="2024-08-04T22:32:11.494" v="1209" actId="1076"/>
          <ac:spMkLst>
            <pc:docMk/>
            <pc:sldMk cId="1429892182" sldId="434"/>
            <ac:spMk id="5" creationId="{E9A4E113-A51F-B61C-77D0-81D26A8571E8}"/>
          </ac:spMkLst>
        </pc:spChg>
        <pc:spChg chg="del">
          <ac:chgData name="Jones Egydio" userId="00575a3e5205fb66" providerId="LiveId" clId="{1A1C8028-98B5-4C67-A053-A0178320DCEE}" dt="2024-08-04T22:32:05.667" v="1207" actId="478"/>
          <ac:spMkLst>
            <pc:docMk/>
            <pc:sldMk cId="1429892182" sldId="434"/>
            <ac:spMk id="9" creationId="{B4AA3DBB-DA9C-8558-4F5C-B7260CFA5350}"/>
          </ac:spMkLst>
        </pc:spChg>
        <pc:spChg chg="del">
          <ac:chgData name="Jones Egydio" userId="00575a3e5205fb66" providerId="LiveId" clId="{1A1C8028-98B5-4C67-A053-A0178320DCEE}" dt="2024-08-04T22:32:05.667" v="1207" actId="478"/>
          <ac:spMkLst>
            <pc:docMk/>
            <pc:sldMk cId="1429892182" sldId="434"/>
            <ac:spMk id="10" creationId="{1005647D-6AB1-A6E9-68D6-DCA4C06A1651}"/>
          </ac:spMkLst>
        </pc:spChg>
        <pc:spChg chg="del">
          <ac:chgData name="Jones Egydio" userId="00575a3e5205fb66" providerId="LiveId" clId="{1A1C8028-98B5-4C67-A053-A0178320DCEE}" dt="2024-08-04T22:32:05.667" v="1207" actId="478"/>
          <ac:spMkLst>
            <pc:docMk/>
            <pc:sldMk cId="1429892182" sldId="434"/>
            <ac:spMk id="12" creationId="{0FC2BF7E-AB35-C1C2-72A6-75C5E314A2D8}"/>
          </ac:spMkLst>
        </pc:spChg>
        <pc:spChg chg="add mod">
          <ac:chgData name="Jones Egydio" userId="00575a3e5205fb66" providerId="LiveId" clId="{1A1C8028-98B5-4C67-A053-A0178320DCEE}" dt="2024-08-04T22:32:37.262" v="1211" actId="20577"/>
          <ac:spMkLst>
            <pc:docMk/>
            <pc:sldMk cId="1429892182" sldId="434"/>
            <ac:spMk id="25" creationId="{3FE357A0-7EA1-F203-D6C6-1BA3DB7220FD}"/>
          </ac:spMkLst>
        </pc:spChg>
        <pc:spChg chg="add mod">
          <ac:chgData name="Jones Egydio" userId="00575a3e5205fb66" providerId="LiveId" clId="{1A1C8028-98B5-4C67-A053-A0178320DCEE}" dt="2024-08-04T22:32:19.734" v="1210" actId="1076"/>
          <ac:spMkLst>
            <pc:docMk/>
            <pc:sldMk cId="1429892182" sldId="434"/>
            <ac:spMk id="26" creationId="{8FDF163E-5B5B-597D-6C15-7A26B880C66E}"/>
          </ac:spMkLst>
        </pc:spChg>
        <pc:spChg chg="add mod">
          <ac:chgData name="Jones Egydio" userId="00575a3e5205fb66" providerId="LiveId" clId="{1A1C8028-98B5-4C67-A053-A0178320DCEE}" dt="2024-08-04T22:34:39.243" v="1229" actId="1076"/>
          <ac:spMkLst>
            <pc:docMk/>
            <pc:sldMk cId="1429892182" sldId="434"/>
            <ac:spMk id="27" creationId="{25040C10-A0AB-5D89-FC7F-20ED73F1F001}"/>
          </ac:spMkLst>
        </pc:spChg>
        <pc:spChg chg="add mod">
          <ac:chgData name="Jones Egydio" userId="00575a3e5205fb66" providerId="LiveId" clId="{1A1C8028-98B5-4C67-A053-A0178320DCEE}" dt="2024-08-04T22:34:09.381" v="1226" actId="20577"/>
          <ac:spMkLst>
            <pc:docMk/>
            <pc:sldMk cId="1429892182" sldId="434"/>
            <ac:spMk id="28" creationId="{F88C3042-D3D0-6175-19B1-C2DF9215B110}"/>
          </ac:spMkLst>
        </pc:spChg>
        <pc:picChg chg="del">
          <ac:chgData name="Jones Egydio" userId="00575a3e5205fb66" providerId="LiveId" clId="{1A1C8028-98B5-4C67-A053-A0178320DCEE}" dt="2024-08-04T22:32:05.667" v="1207" actId="478"/>
          <ac:picMkLst>
            <pc:docMk/>
            <pc:sldMk cId="1429892182" sldId="434"/>
            <ac:picMk id="11" creationId="{E2E9D05D-14F0-4FAF-BDCC-4A24266D7AF1}"/>
          </ac:picMkLst>
        </pc:picChg>
        <pc:cxnChg chg="del mod">
          <ac:chgData name="Jones Egydio" userId="00575a3e5205fb66" providerId="LiveId" clId="{1A1C8028-98B5-4C67-A053-A0178320DCEE}" dt="2024-08-04T22:32:05.667" v="1207" actId="478"/>
          <ac:cxnSpMkLst>
            <pc:docMk/>
            <pc:sldMk cId="1429892182" sldId="434"/>
            <ac:cxnSpMk id="13" creationId="{9B63D37B-C9CC-FEF4-943C-10EA15FCC982}"/>
          </ac:cxnSpMkLst>
        </pc:cxnChg>
      </pc:sldChg>
      <pc:sldChg chg="addSp delSp modSp add mod">
        <pc:chgData name="Jones Egydio" userId="00575a3e5205fb66" providerId="LiveId" clId="{1A1C8028-98B5-4C67-A053-A0178320DCEE}" dt="2024-08-04T22:35:36.118" v="1245" actId="1076"/>
        <pc:sldMkLst>
          <pc:docMk/>
          <pc:sldMk cId="594895874" sldId="435"/>
        </pc:sldMkLst>
        <pc:spChg chg="del">
          <ac:chgData name="Jones Egydio" userId="00575a3e5205fb66" providerId="LiveId" clId="{1A1C8028-98B5-4C67-A053-A0178320DCEE}" dt="2024-08-04T22:35:19.622" v="1242" actId="478"/>
          <ac:spMkLst>
            <pc:docMk/>
            <pc:sldMk cId="594895874" sldId="435"/>
            <ac:spMk id="3" creationId="{2D390890-BC69-86EE-24CB-7DE2100763EE}"/>
          </ac:spMkLst>
        </pc:spChg>
        <pc:spChg chg="add mod">
          <ac:chgData name="Jones Egydio" userId="00575a3e5205fb66" providerId="LiveId" clId="{1A1C8028-98B5-4C67-A053-A0178320DCEE}" dt="2024-08-04T22:35:36.118" v="1245" actId="1076"/>
          <ac:spMkLst>
            <pc:docMk/>
            <pc:sldMk cId="594895874" sldId="435"/>
            <ac:spMk id="4" creationId="{B11362A0-9FC5-AD70-DACA-7BBCACF5EAC9}"/>
          </ac:spMkLst>
        </pc:spChg>
        <pc:spChg chg="del">
          <ac:chgData name="Jones Egydio" userId="00575a3e5205fb66" providerId="LiveId" clId="{1A1C8028-98B5-4C67-A053-A0178320DCEE}" dt="2024-08-04T22:35:22.501" v="1243" actId="478"/>
          <ac:spMkLst>
            <pc:docMk/>
            <pc:sldMk cId="594895874" sldId="435"/>
            <ac:spMk id="5" creationId="{E9A4E113-A51F-B61C-77D0-81D26A8571E8}"/>
          </ac:spMkLst>
        </pc:spChg>
        <pc:spChg chg="mod">
          <ac:chgData name="Jones Egydio" userId="00575a3e5205fb66" providerId="LiveId" clId="{1A1C8028-98B5-4C67-A053-A0178320DCEE}" dt="2024-08-04T22:35:13.518" v="1240" actId="20577"/>
          <ac:spMkLst>
            <pc:docMk/>
            <pc:sldMk cId="594895874" sldId="435"/>
            <ac:spMk id="7" creationId="{00000000-0000-0000-0000-000000000000}"/>
          </ac:spMkLst>
        </pc:spChg>
        <pc:spChg chg="add mod">
          <ac:chgData name="Jones Egydio" userId="00575a3e5205fb66" providerId="LiveId" clId="{1A1C8028-98B5-4C67-A053-A0178320DCEE}" dt="2024-08-04T22:35:36.118" v="1245" actId="1076"/>
          <ac:spMkLst>
            <pc:docMk/>
            <pc:sldMk cId="594895874" sldId="435"/>
            <ac:spMk id="12" creationId="{C5838292-EE13-5CDC-A246-20BCC88CBBB7}"/>
          </ac:spMkLst>
        </pc:spChg>
        <pc:spChg chg="del">
          <ac:chgData name="Jones Egydio" userId="00575a3e5205fb66" providerId="LiveId" clId="{1A1C8028-98B5-4C67-A053-A0178320DCEE}" dt="2024-08-04T22:35:22.501" v="1243" actId="478"/>
          <ac:spMkLst>
            <pc:docMk/>
            <pc:sldMk cId="594895874" sldId="435"/>
            <ac:spMk id="25" creationId="{3FE357A0-7EA1-F203-D6C6-1BA3DB7220FD}"/>
          </ac:spMkLst>
        </pc:spChg>
        <pc:spChg chg="del">
          <ac:chgData name="Jones Egydio" userId="00575a3e5205fb66" providerId="LiveId" clId="{1A1C8028-98B5-4C67-A053-A0178320DCEE}" dt="2024-08-04T22:35:22.501" v="1243" actId="478"/>
          <ac:spMkLst>
            <pc:docMk/>
            <pc:sldMk cId="594895874" sldId="435"/>
            <ac:spMk id="26" creationId="{8FDF163E-5B5B-597D-6C15-7A26B880C66E}"/>
          </ac:spMkLst>
        </pc:spChg>
        <pc:spChg chg="del">
          <ac:chgData name="Jones Egydio" userId="00575a3e5205fb66" providerId="LiveId" clId="{1A1C8028-98B5-4C67-A053-A0178320DCEE}" dt="2024-08-04T22:35:22.501" v="1243" actId="478"/>
          <ac:spMkLst>
            <pc:docMk/>
            <pc:sldMk cId="594895874" sldId="435"/>
            <ac:spMk id="27" creationId="{25040C10-A0AB-5D89-FC7F-20ED73F1F001}"/>
          </ac:spMkLst>
        </pc:spChg>
        <pc:spChg chg="del">
          <ac:chgData name="Jones Egydio" userId="00575a3e5205fb66" providerId="LiveId" clId="{1A1C8028-98B5-4C67-A053-A0178320DCEE}" dt="2024-08-04T22:35:22.501" v="1243" actId="478"/>
          <ac:spMkLst>
            <pc:docMk/>
            <pc:sldMk cId="594895874" sldId="435"/>
            <ac:spMk id="28" creationId="{F88C3042-D3D0-6175-19B1-C2DF9215B110}"/>
          </ac:spMkLst>
        </pc:spChg>
        <pc:grpChg chg="del">
          <ac:chgData name="Jones Egydio" userId="00575a3e5205fb66" providerId="LiveId" clId="{1A1C8028-98B5-4C67-A053-A0178320DCEE}" dt="2024-08-04T22:35:16.774" v="1241" actId="478"/>
          <ac:grpSpMkLst>
            <pc:docMk/>
            <pc:sldMk cId="594895874" sldId="435"/>
            <ac:grpSpMk id="6" creationId="{BF1310E5-CA9C-2173-F070-5B81D2CB3B6A}"/>
          </ac:grpSpMkLst>
        </pc:grpChg>
        <pc:picChg chg="add mod">
          <ac:chgData name="Jones Egydio" userId="00575a3e5205fb66" providerId="LiveId" clId="{1A1C8028-98B5-4C67-A053-A0178320DCEE}" dt="2024-08-04T22:35:36.118" v="1245" actId="1076"/>
          <ac:picMkLst>
            <pc:docMk/>
            <pc:sldMk cId="594895874" sldId="435"/>
            <ac:picMk id="9" creationId="{A9C75E98-8411-7AE8-5568-08D0258FDE5D}"/>
          </ac:picMkLst>
        </pc:picChg>
        <pc:picChg chg="add mod">
          <ac:chgData name="Jones Egydio" userId="00575a3e5205fb66" providerId="LiveId" clId="{1A1C8028-98B5-4C67-A053-A0178320DCEE}" dt="2024-08-04T22:35:36.118" v="1245" actId="1076"/>
          <ac:picMkLst>
            <pc:docMk/>
            <pc:sldMk cId="594895874" sldId="435"/>
            <ac:picMk id="10" creationId="{9B087F6C-80B4-7C5B-A1CC-212E9AD44A08}"/>
          </ac:picMkLst>
        </pc:picChg>
        <pc:picChg chg="add mod">
          <ac:chgData name="Jones Egydio" userId="00575a3e5205fb66" providerId="LiveId" clId="{1A1C8028-98B5-4C67-A053-A0178320DCEE}" dt="2024-08-04T22:35:36.118" v="1245" actId="1076"/>
          <ac:picMkLst>
            <pc:docMk/>
            <pc:sldMk cId="594895874" sldId="435"/>
            <ac:picMk id="11" creationId="{8B53D843-9732-CBA8-EB2E-D0D6862285D3}"/>
          </ac:picMkLst>
        </pc:picChg>
        <pc:cxnChg chg="mod">
          <ac:chgData name="Jones Egydio" userId="00575a3e5205fb66" providerId="LiveId" clId="{1A1C8028-98B5-4C67-A053-A0178320DCEE}" dt="2024-08-04T22:35:16.774" v="1241" actId="478"/>
          <ac:cxnSpMkLst>
            <pc:docMk/>
            <pc:sldMk cId="594895874" sldId="435"/>
            <ac:cxnSpMk id="18" creationId="{BCEC9D0B-687E-A44B-230E-B16BA2D2207B}"/>
          </ac:cxnSpMkLst>
        </pc:cxnChg>
        <pc:cxnChg chg="mod">
          <ac:chgData name="Jones Egydio" userId="00575a3e5205fb66" providerId="LiveId" clId="{1A1C8028-98B5-4C67-A053-A0178320DCEE}" dt="2024-08-04T22:35:16.774" v="1241" actId="478"/>
          <ac:cxnSpMkLst>
            <pc:docMk/>
            <pc:sldMk cId="594895874" sldId="435"/>
            <ac:cxnSpMk id="19" creationId="{07A88FB9-0ECA-6A07-C938-4854CF9EDE1D}"/>
          </ac:cxnSpMkLst>
        </pc:cxnChg>
      </pc:sldChg>
      <pc:sldChg chg="addSp delSp modSp add mod">
        <pc:chgData name="Jones Egydio" userId="00575a3e5205fb66" providerId="LiveId" clId="{1A1C8028-98B5-4C67-A053-A0178320DCEE}" dt="2024-08-04T22:36:08.737" v="1253" actId="1076"/>
        <pc:sldMkLst>
          <pc:docMk/>
          <pc:sldMk cId="2575571570" sldId="436"/>
        </pc:sldMkLst>
        <pc:spChg chg="add mod">
          <ac:chgData name="Jones Egydio" userId="00575a3e5205fb66" providerId="LiveId" clId="{1A1C8028-98B5-4C67-A053-A0178320DCEE}" dt="2024-08-04T22:36:08.737" v="1253" actId="1076"/>
          <ac:spMkLst>
            <pc:docMk/>
            <pc:sldMk cId="2575571570" sldId="436"/>
            <ac:spMk id="3" creationId="{2D48FC7E-3E2E-E94C-C4EB-8959E2E08EF9}"/>
          </ac:spMkLst>
        </pc:spChg>
        <pc:spChg chg="del">
          <ac:chgData name="Jones Egydio" userId="00575a3e5205fb66" providerId="LiveId" clId="{1A1C8028-98B5-4C67-A053-A0178320DCEE}" dt="2024-08-04T22:35:58.062" v="1250" actId="478"/>
          <ac:spMkLst>
            <pc:docMk/>
            <pc:sldMk cId="2575571570" sldId="436"/>
            <ac:spMk id="12" creationId="{C5838292-EE13-5CDC-A246-20BCC88CBBB7}"/>
          </ac:spMkLst>
        </pc:spChg>
        <pc:picChg chg="add mod">
          <ac:chgData name="Jones Egydio" userId="00575a3e5205fb66" providerId="LiveId" clId="{1A1C8028-98B5-4C67-A053-A0178320DCEE}" dt="2024-08-04T22:36:08.737" v="1253" actId="1076"/>
          <ac:picMkLst>
            <pc:docMk/>
            <pc:sldMk cId="2575571570" sldId="436"/>
            <ac:picMk id="5" creationId="{FAC210BC-1C23-1802-B692-4AA48F939A88}"/>
          </ac:picMkLst>
        </pc:picChg>
        <pc:picChg chg="add mod">
          <ac:chgData name="Jones Egydio" userId="00575a3e5205fb66" providerId="LiveId" clId="{1A1C8028-98B5-4C67-A053-A0178320DCEE}" dt="2024-08-04T22:36:08.737" v="1253" actId="1076"/>
          <ac:picMkLst>
            <pc:docMk/>
            <pc:sldMk cId="2575571570" sldId="436"/>
            <ac:picMk id="6" creationId="{EE46C738-BD91-FA97-4CA7-61D9DB45E873}"/>
          </ac:picMkLst>
        </pc:picChg>
        <pc:picChg chg="del">
          <ac:chgData name="Jones Egydio" userId="00575a3e5205fb66" providerId="LiveId" clId="{1A1C8028-98B5-4C67-A053-A0178320DCEE}" dt="2024-08-04T22:35:55.820" v="1248" actId="478"/>
          <ac:picMkLst>
            <pc:docMk/>
            <pc:sldMk cId="2575571570" sldId="436"/>
            <ac:picMk id="9" creationId="{A9C75E98-8411-7AE8-5568-08D0258FDE5D}"/>
          </ac:picMkLst>
        </pc:picChg>
        <pc:picChg chg="del">
          <ac:chgData name="Jones Egydio" userId="00575a3e5205fb66" providerId="LiveId" clId="{1A1C8028-98B5-4C67-A053-A0178320DCEE}" dt="2024-08-04T22:35:55.255" v="1247" actId="478"/>
          <ac:picMkLst>
            <pc:docMk/>
            <pc:sldMk cId="2575571570" sldId="436"/>
            <ac:picMk id="10" creationId="{9B087F6C-80B4-7C5B-A1CC-212E9AD44A08}"/>
          </ac:picMkLst>
        </pc:picChg>
        <pc:picChg chg="del">
          <ac:chgData name="Jones Egydio" userId="00575a3e5205fb66" providerId="LiveId" clId="{1A1C8028-98B5-4C67-A053-A0178320DCEE}" dt="2024-08-04T22:35:56.733" v="1249" actId="478"/>
          <ac:picMkLst>
            <pc:docMk/>
            <pc:sldMk cId="2575571570" sldId="436"/>
            <ac:picMk id="11" creationId="{8B53D843-9732-CBA8-EB2E-D0D6862285D3}"/>
          </ac:picMkLst>
        </pc:picChg>
      </pc:sldChg>
      <pc:sldChg chg="addSp delSp modSp add mod">
        <pc:chgData name="Jones Egydio" userId="00575a3e5205fb66" providerId="LiveId" clId="{1A1C8028-98B5-4C67-A053-A0178320DCEE}" dt="2024-08-04T22:36:33.084" v="1261" actId="1076"/>
        <pc:sldMkLst>
          <pc:docMk/>
          <pc:sldMk cId="3203876229" sldId="437"/>
        </pc:sldMkLst>
        <pc:spChg chg="del">
          <ac:chgData name="Jones Egydio" userId="00575a3e5205fb66" providerId="LiveId" clId="{1A1C8028-98B5-4C67-A053-A0178320DCEE}" dt="2024-08-04T22:36:26.822" v="1255" actId="478"/>
          <ac:spMkLst>
            <pc:docMk/>
            <pc:sldMk cId="3203876229" sldId="437"/>
            <ac:spMk id="3" creationId="{2D48FC7E-3E2E-E94C-C4EB-8959E2E08EF9}"/>
          </ac:spMkLst>
        </pc:spChg>
        <pc:spChg chg="add mod">
          <ac:chgData name="Jones Egydio" userId="00575a3e5205fb66" providerId="LiveId" clId="{1A1C8028-98B5-4C67-A053-A0178320DCEE}" dt="2024-08-04T22:36:33.084" v="1261" actId="1076"/>
          <ac:spMkLst>
            <pc:docMk/>
            <pc:sldMk cId="3203876229" sldId="437"/>
            <ac:spMk id="9" creationId="{D6B75A13-8D2D-37BA-0AF1-EA0DBA39F480}"/>
          </ac:spMkLst>
        </pc:spChg>
        <pc:picChg chg="del mod">
          <ac:chgData name="Jones Egydio" userId="00575a3e5205fb66" providerId="LiveId" clId="{1A1C8028-98B5-4C67-A053-A0178320DCEE}" dt="2024-08-04T22:36:29.023" v="1259" actId="478"/>
          <ac:picMkLst>
            <pc:docMk/>
            <pc:sldMk cId="3203876229" sldId="437"/>
            <ac:picMk id="5" creationId="{FAC210BC-1C23-1802-B692-4AA48F939A88}"/>
          </ac:picMkLst>
        </pc:picChg>
        <pc:picChg chg="del mod">
          <ac:chgData name="Jones Egydio" userId="00575a3e5205fb66" providerId="LiveId" clId="{1A1C8028-98B5-4C67-A053-A0178320DCEE}" dt="2024-08-04T22:36:28.381" v="1257" actId="478"/>
          <ac:picMkLst>
            <pc:docMk/>
            <pc:sldMk cId="3203876229" sldId="437"/>
            <ac:picMk id="6" creationId="{EE46C738-BD91-FA97-4CA7-61D9DB45E873}"/>
          </ac:picMkLst>
        </pc:picChg>
        <pc:picChg chg="add mod">
          <ac:chgData name="Jones Egydio" userId="00575a3e5205fb66" providerId="LiveId" clId="{1A1C8028-98B5-4C67-A053-A0178320DCEE}" dt="2024-08-04T22:36:33.084" v="1261" actId="1076"/>
          <ac:picMkLst>
            <pc:docMk/>
            <pc:sldMk cId="3203876229" sldId="437"/>
            <ac:picMk id="10" creationId="{6E1BD121-6DF3-9F65-59AD-5A054AFE5C00}"/>
          </ac:picMkLst>
        </pc:picChg>
      </pc:sldChg>
      <pc:sldChg chg="addSp delSp modSp add mod">
        <pc:chgData name="Jones Egydio" userId="00575a3e5205fb66" providerId="LiveId" clId="{1A1C8028-98B5-4C67-A053-A0178320DCEE}" dt="2024-08-04T22:36:57.140" v="1266" actId="1076"/>
        <pc:sldMkLst>
          <pc:docMk/>
          <pc:sldMk cId="3179562712" sldId="438"/>
        </pc:sldMkLst>
        <pc:spChg chg="add mod">
          <ac:chgData name="Jones Egydio" userId="00575a3e5205fb66" providerId="LiveId" clId="{1A1C8028-98B5-4C67-A053-A0178320DCEE}" dt="2024-08-04T22:36:57.140" v="1266" actId="1076"/>
          <ac:spMkLst>
            <pc:docMk/>
            <pc:sldMk cId="3179562712" sldId="438"/>
            <ac:spMk id="3" creationId="{21BBC35C-E5E6-205A-9AC1-96B550F78E95}"/>
          </ac:spMkLst>
        </pc:spChg>
        <pc:spChg chg="del">
          <ac:chgData name="Jones Egydio" userId="00575a3e5205fb66" providerId="LiveId" clId="{1A1C8028-98B5-4C67-A053-A0178320DCEE}" dt="2024-08-04T22:36:50.513" v="1263" actId="478"/>
          <ac:spMkLst>
            <pc:docMk/>
            <pc:sldMk cId="3179562712" sldId="438"/>
            <ac:spMk id="9" creationId="{D6B75A13-8D2D-37BA-0AF1-EA0DBA39F480}"/>
          </ac:spMkLst>
        </pc:spChg>
        <pc:picChg chg="add mod">
          <ac:chgData name="Jones Egydio" userId="00575a3e5205fb66" providerId="LiveId" clId="{1A1C8028-98B5-4C67-A053-A0178320DCEE}" dt="2024-08-04T22:36:57.140" v="1266" actId="1076"/>
          <ac:picMkLst>
            <pc:docMk/>
            <pc:sldMk cId="3179562712" sldId="438"/>
            <ac:picMk id="5" creationId="{941B435E-582A-F4D0-BD6C-66916B4F9FBD}"/>
          </ac:picMkLst>
        </pc:picChg>
        <pc:picChg chg="del">
          <ac:chgData name="Jones Egydio" userId="00575a3e5205fb66" providerId="LiveId" clId="{1A1C8028-98B5-4C67-A053-A0178320DCEE}" dt="2024-08-04T22:36:52.462" v="1264" actId="478"/>
          <ac:picMkLst>
            <pc:docMk/>
            <pc:sldMk cId="3179562712" sldId="438"/>
            <ac:picMk id="10" creationId="{6E1BD121-6DF3-9F65-59AD-5A054AFE5C00}"/>
          </ac:picMkLst>
        </pc:picChg>
      </pc:sldChg>
      <pc:sldChg chg="addSp delSp modSp add mod">
        <pc:chgData name="Jones Egydio" userId="00575a3e5205fb66" providerId="LiveId" clId="{1A1C8028-98B5-4C67-A053-A0178320DCEE}" dt="2024-08-04T22:37:36.511" v="1271" actId="1076"/>
        <pc:sldMkLst>
          <pc:docMk/>
          <pc:sldMk cId="3891600211" sldId="439"/>
        </pc:sldMkLst>
        <pc:spChg chg="del">
          <ac:chgData name="Jones Egydio" userId="00575a3e5205fb66" providerId="LiveId" clId="{1A1C8028-98B5-4C67-A053-A0178320DCEE}" dt="2024-08-04T22:37:15.414" v="1268" actId="478"/>
          <ac:spMkLst>
            <pc:docMk/>
            <pc:sldMk cId="3891600211" sldId="439"/>
            <ac:spMk id="3" creationId="{21BBC35C-E5E6-205A-9AC1-96B550F78E95}"/>
          </ac:spMkLst>
        </pc:spChg>
        <pc:spChg chg="del">
          <ac:chgData name="Jones Egydio" userId="00575a3e5205fb66" providerId="LiveId" clId="{1A1C8028-98B5-4C67-A053-A0178320DCEE}" dt="2024-08-04T22:37:15.414" v="1268" actId="478"/>
          <ac:spMkLst>
            <pc:docMk/>
            <pc:sldMk cId="3891600211" sldId="439"/>
            <ac:spMk id="4" creationId="{B11362A0-9FC5-AD70-DACA-7BBCACF5EAC9}"/>
          </ac:spMkLst>
        </pc:spChg>
        <pc:spChg chg="add mod">
          <ac:chgData name="Jones Egydio" userId="00575a3e5205fb66" providerId="LiveId" clId="{1A1C8028-98B5-4C67-A053-A0178320DCEE}" dt="2024-08-04T22:37:36.511" v="1271" actId="1076"/>
          <ac:spMkLst>
            <pc:docMk/>
            <pc:sldMk cId="3891600211" sldId="439"/>
            <ac:spMk id="6" creationId="{466D8C77-D7F7-4C0D-0D9A-7D38F276734E}"/>
          </ac:spMkLst>
        </pc:spChg>
        <pc:picChg chg="del">
          <ac:chgData name="Jones Egydio" userId="00575a3e5205fb66" providerId="LiveId" clId="{1A1C8028-98B5-4C67-A053-A0178320DCEE}" dt="2024-08-04T22:37:15.414" v="1268" actId="478"/>
          <ac:picMkLst>
            <pc:docMk/>
            <pc:sldMk cId="3891600211" sldId="439"/>
            <ac:picMk id="5" creationId="{941B435E-582A-F4D0-BD6C-66916B4F9FBD}"/>
          </ac:picMkLst>
        </pc:picChg>
        <pc:picChg chg="add mod">
          <ac:chgData name="Jones Egydio" userId="00575a3e5205fb66" providerId="LiveId" clId="{1A1C8028-98B5-4C67-A053-A0178320DCEE}" dt="2024-08-04T22:37:36.511" v="1271" actId="1076"/>
          <ac:picMkLst>
            <pc:docMk/>
            <pc:sldMk cId="3891600211" sldId="439"/>
            <ac:picMk id="9" creationId="{837546C9-0387-09FC-7A4F-24B92BDE2E6D}"/>
          </ac:picMkLst>
        </pc:picChg>
        <pc:picChg chg="add mod">
          <ac:chgData name="Jones Egydio" userId="00575a3e5205fb66" providerId="LiveId" clId="{1A1C8028-98B5-4C67-A053-A0178320DCEE}" dt="2024-08-04T22:37:36.511" v="1271" actId="1076"/>
          <ac:picMkLst>
            <pc:docMk/>
            <pc:sldMk cId="3891600211" sldId="439"/>
            <ac:picMk id="10" creationId="{8AD4508C-9A52-3AD7-0769-286E70BE53EF}"/>
          </ac:picMkLst>
        </pc:picChg>
      </pc:sldChg>
      <pc:sldChg chg="addSp delSp modSp add mod">
        <pc:chgData name="Jones Egydio" userId="00575a3e5205fb66" providerId="LiveId" clId="{1A1C8028-98B5-4C67-A053-A0178320DCEE}" dt="2024-08-04T22:38:01.737" v="1275" actId="1076"/>
        <pc:sldMkLst>
          <pc:docMk/>
          <pc:sldMk cId="3206564825" sldId="440"/>
        </pc:sldMkLst>
        <pc:spChg chg="add mod">
          <ac:chgData name="Jones Egydio" userId="00575a3e5205fb66" providerId="LiveId" clId="{1A1C8028-98B5-4C67-A053-A0178320DCEE}" dt="2024-08-04T22:38:01.737" v="1275" actId="1076"/>
          <ac:spMkLst>
            <pc:docMk/>
            <pc:sldMk cId="3206564825" sldId="440"/>
            <ac:spMk id="3" creationId="{BA55C693-CD31-0D91-4AAA-574E6F59B7B3}"/>
          </ac:spMkLst>
        </pc:spChg>
        <pc:spChg chg="add mod">
          <ac:chgData name="Jones Egydio" userId="00575a3e5205fb66" providerId="LiveId" clId="{1A1C8028-98B5-4C67-A053-A0178320DCEE}" dt="2024-08-04T22:38:01.737" v="1275" actId="1076"/>
          <ac:spMkLst>
            <pc:docMk/>
            <pc:sldMk cId="3206564825" sldId="440"/>
            <ac:spMk id="5" creationId="{9DDF9913-64BB-1BE9-43FD-113513420FF0}"/>
          </ac:spMkLst>
        </pc:spChg>
        <pc:spChg chg="del">
          <ac:chgData name="Jones Egydio" userId="00575a3e5205fb66" providerId="LiveId" clId="{1A1C8028-98B5-4C67-A053-A0178320DCEE}" dt="2024-08-04T22:37:49.614" v="1273" actId="478"/>
          <ac:spMkLst>
            <pc:docMk/>
            <pc:sldMk cId="3206564825" sldId="440"/>
            <ac:spMk id="6" creationId="{466D8C77-D7F7-4C0D-0D9A-7D38F276734E}"/>
          </ac:spMkLst>
        </pc:spChg>
        <pc:picChg chg="add mod">
          <ac:chgData name="Jones Egydio" userId="00575a3e5205fb66" providerId="LiveId" clId="{1A1C8028-98B5-4C67-A053-A0178320DCEE}" dt="2024-08-04T22:38:01.737" v="1275" actId="1076"/>
          <ac:picMkLst>
            <pc:docMk/>
            <pc:sldMk cId="3206564825" sldId="440"/>
            <ac:picMk id="4" creationId="{E0BF3D2E-DA83-A8F3-F221-E90B6A766302}"/>
          </ac:picMkLst>
        </pc:picChg>
        <pc:picChg chg="del">
          <ac:chgData name="Jones Egydio" userId="00575a3e5205fb66" providerId="LiveId" clId="{1A1C8028-98B5-4C67-A053-A0178320DCEE}" dt="2024-08-04T22:37:49.614" v="1273" actId="478"/>
          <ac:picMkLst>
            <pc:docMk/>
            <pc:sldMk cId="3206564825" sldId="440"/>
            <ac:picMk id="9" creationId="{837546C9-0387-09FC-7A4F-24B92BDE2E6D}"/>
          </ac:picMkLst>
        </pc:picChg>
        <pc:picChg chg="del">
          <ac:chgData name="Jones Egydio" userId="00575a3e5205fb66" providerId="LiveId" clId="{1A1C8028-98B5-4C67-A053-A0178320DCEE}" dt="2024-08-04T22:37:49.614" v="1273" actId="478"/>
          <ac:picMkLst>
            <pc:docMk/>
            <pc:sldMk cId="3206564825" sldId="440"/>
            <ac:picMk id="10" creationId="{8AD4508C-9A52-3AD7-0769-286E70BE53EF}"/>
          </ac:picMkLst>
        </pc:picChg>
        <pc:cxnChg chg="add mod">
          <ac:chgData name="Jones Egydio" userId="00575a3e5205fb66" providerId="LiveId" clId="{1A1C8028-98B5-4C67-A053-A0178320DCEE}" dt="2024-08-04T22:38:01.737" v="1275" actId="1076"/>
          <ac:cxnSpMkLst>
            <pc:docMk/>
            <pc:sldMk cId="3206564825" sldId="440"/>
            <ac:cxnSpMk id="11" creationId="{38D63353-4DD9-AD91-8E7A-B85EF07BC0F3}"/>
          </ac:cxnSpMkLst>
        </pc:cxnChg>
      </pc:sldChg>
      <pc:sldChg chg="addSp delSp modSp add mod">
        <pc:chgData name="Jones Egydio" userId="00575a3e5205fb66" providerId="LiveId" clId="{1A1C8028-98B5-4C67-A053-A0178320DCEE}" dt="2024-08-04T22:38:27.954" v="1279" actId="1076"/>
        <pc:sldMkLst>
          <pc:docMk/>
          <pc:sldMk cId="3858316398" sldId="441"/>
        </pc:sldMkLst>
        <pc:spChg chg="del">
          <ac:chgData name="Jones Egydio" userId="00575a3e5205fb66" providerId="LiveId" clId="{1A1C8028-98B5-4C67-A053-A0178320DCEE}" dt="2024-08-04T22:38:17.421" v="1277" actId="478"/>
          <ac:spMkLst>
            <pc:docMk/>
            <pc:sldMk cId="3858316398" sldId="441"/>
            <ac:spMk id="3" creationId="{BA55C693-CD31-0D91-4AAA-574E6F59B7B3}"/>
          </ac:spMkLst>
        </pc:spChg>
        <pc:spChg chg="del">
          <ac:chgData name="Jones Egydio" userId="00575a3e5205fb66" providerId="LiveId" clId="{1A1C8028-98B5-4C67-A053-A0178320DCEE}" dt="2024-08-04T22:38:17.421" v="1277" actId="478"/>
          <ac:spMkLst>
            <pc:docMk/>
            <pc:sldMk cId="3858316398" sldId="441"/>
            <ac:spMk id="5" creationId="{9DDF9913-64BB-1BE9-43FD-113513420FF0}"/>
          </ac:spMkLst>
        </pc:spChg>
        <pc:spChg chg="add mod">
          <ac:chgData name="Jones Egydio" userId="00575a3e5205fb66" providerId="LiveId" clId="{1A1C8028-98B5-4C67-A053-A0178320DCEE}" dt="2024-08-04T22:38:27.954" v="1279" actId="1076"/>
          <ac:spMkLst>
            <pc:docMk/>
            <pc:sldMk cId="3858316398" sldId="441"/>
            <ac:spMk id="6" creationId="{8FC3DBA3-72BB-FB30-7BA6-DE6310DA2E04}"/>
          </ac:spMkLst>
        </pc:spChg>
        <pc:spChg chg="add mod">
          <ac:chgData name="Jones Egydio" userId="00575a3e5205fb66" providerId="LiveId" clId="{1A1C8028-98B5-4C67-A053-A0178320DCEE}" dt="2024-08-04T22:38:27.954" v="1279" actId="1076"/>
          <ac:spMkLst>
            <pc:docMk/>
            <pc:sldMk cId="3858316398" sldId="441"/>
            <ac:spMk id="9" creationId="{11E48906-364F-3985-7DF5-14F3E58A6855}"/>
          </ac:spMkLst>
        </pc:spChg>
        <pc:spChg chg="add mod">
          <ac:chgData name="Jones Egydio" userId="00575a3e5205fb66" providerId="LiveId" clId="{1A1C8028-98B5-4C67-A053-A0178320DCEE}" dt="2024-08-04T22:38:27.954" v="1279" actId="1076"/>
          <ac:spMkLst>
            <pc:docMk/>
            <pc:sldMk cId="3858316398" sldId="441"/>
            <ac:spMk id="10" creationId="{075D1329-DAA1-B916-E36B-657F8126749B}"/>
          </ac:spMkLst>
        </pc:spChg>
        <pc:spChg chg="add mod">
          <ac:chgData name="Jones Egydio" userId="00575a3e5205fb66" providerId="LiveId" clId="{1A1C8028-98B5-4C67-A053-A0178320DCEE}" dt="2024-08-04T22:38:27.954" v="1279" actId="1076"/>
          <ac:spMkLst>
            <pc:docMk/>
            <pc:sldMk cId="3858316398" sldId="441"/>
            <ac:spMk id="13" creationId="{BE8230D5-83CC-A75A-C4CE-8B3C89A7206F}"/>
          </ac:spMkLst>
        </pc:spChg>
        <pc:picChg chg="del">
          <ac:chgData name="Jones Egydio" userId="00575a3e5205fb66" providerId="LiveId" clId="{1A1C8028-98B5-4C67-A053-A0178320DCEE}" dt="2024-08-04T22:38:17.421" v="1277" actId="478"/>
          <ac:picMkLst>
            <pc:docMk/>
            <pc:sldMk cId="3858316398" sldId="441"/>
            <ac:picMk id="4" creationId="{E0BF3D2E-DA83-A8F3-F221-E90B6A766302}"/>
          </ac:picMkLst>
        </pc:picChg>
        <pc:picChg chg="add mod">
          <ac:chgData name="Jones Egydio" userId="00575a3e5205fb66" providerId="LiveId" clId="{1A1C8028-98B5-4C67-A053-A0178320DCEE}" dt="2024-08-04T22:38:27.954" v="1279" actId="1076"/>
          <ac:picMkLst>
            <pc:docMk/>
            <pc:sldMk cId="3858316398" sldId="441"/>
            <ac:picMk id="12" creationId="{42D5A8B6-5F03-9655-2E08-30983A9786B5}"/>
          </ac:picMkLst>
        </pc:picChg>
        <pc:picChg chg="add mod">
          <ac:chgData name="Jones Egydio" userId="00575a3e5205fb66" providerId="LiveId" clId="{1A1C8028-98B5-4C67-A053-A0178320DCEE}" dt="2024-08-04T22:38:27.954" v="1279" actId="1076"/>
          <ac:picMkLst>
            <pc:docMk/>
            <pc:sldMk cId="3858316398" sldId="441"/>
            <ac:picMk id="15" creationId="{BDDC0AFC-7CD2-E723-4AC3-5F083DB5F8D9}"/>
          </ac:picMkLst>
        </pc:picChg>
        <pc:picChg chg="add mod">
          <ac:chgData name="Jones Egydio" userId="00575a3e5205fb66" providerId="LiveId" clId="{1A1C8028-98B5-4C67-A053-A0178320DCEE}" dt="2024-08-04T22:38:27.954" v="1279" actId="1076"/>
          <ac:picMkLst>
            <pc:docMk/>
            <pc:sldMk cId="3858316398" sldId="441"/>
            <ac:picMk id="17" creationId="{F14C8FB9-8A4D-F6F3-9FC7-FDDCEE78ABC5}"/>
          </ac:picMkLst>
        </pc:picChg>
        <pc:cxnChg chg="del mod">
          <ac:chgData name="Jones Egydio" userId="00575a3e5205fb66" providerId="LiveId" clId="{1A1C8028-98B5-4C67-A053-A0178320DCEE}" dt="2024-08-04T22:38:17.421" v="1277" actId="478"/>
          <ac:cxnSpMkLst>
            <pc:docMk/>
            <pc:sldMk cId="3858316398" sldId="441"/>
            <ac:cxnSpMk id="11" creationId="{38D63353-4DD9-AD91-8E7A-B85EF07BC0F3}"/>
          </ac:cxnSpMkLst>
        </pc:cxnChg>
        <pc:cxnChg chg="add mod">
          <ac:chgData name="Jones Egydio" userId="00575a3e5205fb66" providerId="LiveId" clId="{1A1C8028-98B5-4C67-A053-A0178320DCEE}" dt="2024-08-04T22:38:27.954" v="1279" actId="1076"/>
          <ac:cxnSpMkLst>
            <pc:docMk/>
            <pc:sldMk cId="3858316398" sldId="441"/>
            <ac:cxnSpMk id="14" creationId="{24AB292D-03B5-43C6-704D-D49B3D219EC6}"/>
          </ac:cxnSpMkLst>
        </pc:cxnChg>
        <pc:cxnChg chg="add mod">
          <ac:chgData name="Jones Egydio" userId="00575a3e5205fb66" providerId="LiveId" clId="{1A1C8028-98B5-4C67-A053-A0178320DCEE}" dt="2024-08-04T22:38:27.954" v="1279" actId="1076"/>
          <ac:cxnSpMkLst>
            <pc:docMk/>
            <pc:sldMk cId="3858316398" sldId="441"/>
            <ac:cxnSpMk id="18" creationId="{E31DD1E4-CF63-7756-89D0-35BBC21E49F6}"/>
          </ac:cxnSpMkLst>
        </pc:cxnChg>
      </pc:sldChg>
      <pc:sldChg chg="addSp delSp modSp add mod">
        <pc:chgData name="Jones Egydio" userId="00575a3e5205fb66" providerId="LiveId" clId="{1A1C8028-98B5-4C67-A053-A0178320DCEE}" dt="2024-08-04T22:39:55.589" v="1291" actId="1076"/>
        <pc:sldMkLst>
          <pc:docMk/>
          <pc:sldMk cId="2017032227" sldId="442"/>
        </pc:sldMkLst>
        <pc:spChg chg="add del mod">
          <ac:chgData name="Jones Egydio" userId="00575a3e5205fb66" providerId="LiveId" clId="{1A1C8028-98B5-4C67-A053-A0178320DCEE}" dt="2024-08-04T22:39:06.296" v="1285" actId="478"/>
          <ac:spMkLst>
            <pc:docMk/>
            <pc:sldMk cId="2017032227" sldId="442"/>
            <ac:spMk id="3" creationId="{459228F1-8D4B-B139-3BE1-A51B0CEEEA88}"/>
          </ac:spMkLst>
        </pc:spChg>
        <pc:spChg chg="add del mod">
          <ac:chgData name="Jones Egydio" userId="00575a3e5205fb66" providerId="LiveId" clId="{1A1C8028-98B5-4C67-A053-A0178320DCEE}" dt="2024-08-04T22:39:06.296" v="1285" actId="478"/>
          <ac:spMkLst>
            <pc:docMk/>
            <pc:sldMk cId="2017032227" sldId="442"/>
            <ac:spMk id="4" creationId="{85BABF2D-5BC8-3491-F392-2D634FF36E61}"/>
          </ac:spMkLst>
        </pc:spChg>
        <pc:spChg chg="add del mod">
          <ac:chgData name="Jones Egydio" userId="00575a3e5205fb66" providerId="LiveId" clId="{1A1C8028-98B5-4C67-A053-A0178320DCEE}" dt="2024-08-04T22:39:06.296" v="1285" actId="478"/>
          <ac:spMkLst>
            <pc:docMk/>
            <pc:sldMk cId="2017032227" sldId="442"/>
            <ac:spMk id="5" creationId="{24736D27-6DA9-15D5-BB9A-62B2C74DF228}"/>
          </ac:spMkLst>
        </pc:spChg>
        <pc:spChg chg="del">
          <ac:chgData name="Jones Egydio" userId="00575a3e5205fb66" providerId="LiveId" clId="{1A1C8028-98B5-4C67-A053-A0178320DCEE}" dt="2024-08-04T22:38:50.478" v="1283" actId="478"/>
          <ac:spMkLst>
            <pc:docMk/>
            <pc:sldMk cId="2017032227" sldId="442"/>
            <ac:spMk id="6" creationId="{8FC3DBA3-72BB-FB30-7BA6-DE6310DA2E04}"/>
          </ac:spMkLst>
        </pc:spChg>
        <pc:spChg chg="mod">
          <ac:chgData name="Jones Egydio" userId="00575a3e5205fb66" providerId="LiveId" clId="{1A1C8028-98B5-4C67-A053-A0178320DCEE}" dt="2024-08-04T22:38:46.107" v="1282" actId="1076"/>
          <ac:spMkLst>
            <pc:docMk/>
            <pc:sldMk cId="2017032227" sldId="442"/>
            <ac:spMk id="7" creationId="{00000000-0000-0000-0000-000000000000}"/>
          </ac:spMkLst>
        </pc:spChg>
        <pc:spChg chg="del">
          <ac:chgData name="Jones Egydio" userId="00575a3e5205fb66" providerId="LiveId" clId="{1A1C8028-98B5-4C67-A053-A0178320DCEE}" dt="2024-08-04T22:38:50.478" v="1283" actId="478"/>
          <ac:spMkLst>
            <pc:docMk/>
            <pc:sldMk cId="2017032227" sldId="442"/>
            <ac:spMk id="9" creationId="{11E48906-364F-3985-7DF5-14F3E58A6855}"/>
          </ac:spMkLst>
        </pc:spChg>
        <pc:spChg chg="del">
          <ac:chgData name="Jones Egydio" userId="00575a3e5205fb66" providerId="LiveId" clId="{1A1C8028-98B5-4C67-A053-A0178320DCEE}" dt="2024-08-04T22:38:50.478" v="1283" actId="478"/>
          <ac:spMkLst>
            <pc:docMk/>
            <pc:sldMk cId="2017032227" sldId="442"/>
            <ac:spMk id="10" creationId="{075D1329-DAA1-B916-E36B-657F8126749B}"/>
          </ac:spMkLst>
        </pc:spChg>
        <pc:spChg chg="del">
          <ac:chgData name="Jones Egydio" userId="00575a3e5205fb66" providerId="LiveId" clId="{1A1C8028-98B5-4C67-A053-A0178320DCEE}" dt="2024-08-04T22:38:50.478" v="1283" actId="478"/>
          <ac:spMkLst>
            <pc:docMk/>
            <pc:sldMk cId="2017032227" sldId="442"/>
            <ac:spMk id="13" creationId="{BE8230D5-83CC-A75A-C4CE-8B3C89A7206F}"/>
          </ac:spMkLst>
        </pc:spChg>
        <pc:spChg chg="add del mod">
          <ac:chgData name="Jones Egydio" userId="00575a3e5205fb66" providerId="LiveId" clId="{1A1C8028-98B5-4C67-A053-A0178320DCEE}" dt="2024-08-04T22:39:06.296" v="1285" actId="478"/>
          <ac:spMkLst>
            <pc:docMk/>
            <pc:sldMk cId="2017032227" sldId="442"/>
            <ac:spMk id="19" creationId="{10B16389-20B9-2599-1F6C-587CE5668BAF}"/>
          </ac:spMkLst>
        </pc:spChg>
        <pc:spChg chg="add mod">
          <ac:chgData name="Jones Egydio" userId="00575a3e5205fb66" providerId="LiveId" clId="{1A1C8028-98B5-4C67-A053-A0178320DCEE}" dt="2024-08-04T22:39:55.589" v="1291" actId="1076"/>
          <ac:spMkLst>
            <pc:docMk/>
            <pc:sldMk cId="2017032227" sldId="442"/>
            <ac:spMk id="23" creationId="{33E7870E-8E3A-60F1-54E6-2ADE7359BF5D}"/>
          </ac:spMkLst>
        </pc:spChg>
        <pc:spChg chg="add mod">
          <ac:chgData name="Jones Egydio" userId="00575a3e5205fb66" providerId="LiveId" clId="{1A1C8028-98B5-4C67-A053-A0178320DCEE}" dt="2024-08-04T22:39:55.589" v="1291" actId="1076"/>
          <ac:spMkLst>
            <pc:docMk/>
            <pc:sldMk cId="2017032227" sldId="442"/>
            <ac:spMk id="25" creationId="{78666D46-A255-8F31-C374-283D92789B21}"/>
          </ac:spMkLst>
        </pc:spChg>
        <pc:spChg chg="add mod">
          <ac:chgData name="Jones Egydio" userId="00575a3e5205fb66" providerId="LiveId" clId="{1A1C8028-98B5-4C67-A053-A0178320DCEE}" dt="2024-08-04T22:39:55.589" v="1291" actId="1076"/>
          <ac:spMkLst>
            <pc:docMk/>
            <pc:sldMk cId="2017032227" sldId="442"/>
            <ac:spMk id="26" creationId="{B0E4439B-8B8C-FD31-E52A-90AB35A7406B}"/>
          </ac:spMkLst>
        </pc:spChg>
        <pc:spChg chg="add mod">
          <ac:chgData name="Jones Egydio" userId="00575a3e5205fb66" providerId="LiveId" clId="{1A1C8028-98B5-4C67-A053-A0178320DCEE}" dt="2024-08-04T22:39:55.589" v="1291" actId="1076"/>
          <ac:spMkLst>
            <pc:docMk/>
            <pc:sldMk cId="2017032227" sldId="442"/>
            <ac:spMk id="28" creationId="{6DF046E7-E81E-3E98-AC6D-25D537C66BD6}"/>
          </ac:spMkLst>
        </pc:spChg>
        <pc:spChg chg="add mod">
          <ac:chgData name="Jones Egydio" userId="00575a3e5205fb66" providerId="LiveId" clId="{1A1C8028-98B5-4C67-A053-A0178320DCEE}" dt="2024-08-04T22:39:07.848" v="1286"/>
          <ac:spMkLst>
            <pc:docMk/>
            <pc:sldMk cId="2017032227" sldId="442"/>
            <ac:spMk id="32" creationId="{92769F86-D2D3-AA9D-CCF9-D3030D1EAA05}"/>
          </ac:spMkLst>
        </pc:spChg>
        <pc:spChg chg="add mod">
          <ac:chgData name="Jones Egydio" userId="00575a3e5205fb66" providerId="LiveId" clId="{1A1C8028-98B5-4C67-A053-A0178320DCEE}" dt="2024-08-04T22:39:07.848" v="1286"/>
          <ac:spMkLst>
            <pc:docMk/>
            <pc:sldMk cId="2017032227" sldId="442"/>
            <ac:spMk id="33" creationId="{80CD8B8D-17FF-585D-47BC-4AF67E1FAFC4}"/>
          </ac:spMkLst>
        </pc:spChg>
        <pc:spChg chg="add mod">
          <ac:chgData name="Jones Egydio" userId="00575a3e5205fb66" providerId="LiveId" clId="{1A1C8028-98B5-4C67-A053-A0178320DCEE}" dt="2024-08-04T22:39:07.848" v="1286"/>
          <ac:spMkLst>
            <pc:docMk/>
            <pc:sldMk cId="2017032227" sldId="442"/>
            <ac:spMk id="34" creationId="{D3D11A42-F8B8-6D46-C5AE-BBF7B811E35B}"/>
          </ac:spMkLst>
        </pc:spChg>
        <pc:spChg chg="add mod">
          <ac:chgData name="Jones Egydio" userId="00575a3e5205fb66" providerId="LiveId" clId="{1A1C8028-98B5-4C67-A053-A0178320DCEE}" dt="2024-08-04T22:39:07.848" v="1286"/>
          <ac:spMkLst>
            <pc:docMk/>
            <pc:sldMk cId="2017032227" sldId="442"/>
            <ac:spMk id="35" creationId="{DEC195FF-CD83-C820-11CB-65CC4653B7F8}"/>
          </ac:spMkLst>
        </pc:spChg>
        <pc:spChg chg="add mod">
          <ac:chgData name="Jones Egydio" userId="00575a3e5205fb66" providerId="LiveId" clId="{1A1C8028-98B5-4C67-A053-A0178320DCEE}" dt="2024-08-04T22:39:07.848" v="1286"/>
          <ac:spMkLst>
            <pc:docMk/>
            <pc:sldMk cId="2017032227" sldId="442"/>
            <ac:spMk id="36" creationId="{D15F4D9B-80E1-CAEF-C0B0-C6068E6181EF}"/>
          </ac:spMkLst>
        </pc:spChg>
        <pc:grpChg chg="add mod">
          <ac:chgData name="Jones Egydio" userId="00575a3e5205fb66" providerId="LiveId" clId="{1A1C8028-98B5-4C67-A053-A0178320DCEE}" dt="2024-08-04T22:39:55.589" v="1291" actId="1076"/>
          <ac:grpSpMkLst>
            <pc:docMk/>
            <pc:sldMk cId="2017032227" sldId="442"/>
            <ac:grpSpMk id="24" creationId="{E03CA5EC-C404-4D28-175F-60F80143EFC5}"/>
          </ac:grpSpMkLst>
        </pc:grpChg>
        <pc:picChg chg="del">
          <ac:chgData name="Jones Egydio" userId="00575a3e5205fb66" providerId="LiveId" clId="{1A1C8028-98B5-4C67-A053-A0178320DCEE}" dt="2024-08-04T22:38:50.478" v="1283" actId="478"/>
          <ac:picMkLst>
            <pc:docMk/>
            <pc:sldMk cId="2017032227" sldId="442"/>
            <ac:picMk id="12" creationId="{42D5A8B6-5F03-9655-2E08-30983A9786B5}"/>
          </ac:picMkLst>
        </pc:picChg>
        <pc:picChg chg="del">
          <ac:chgData name="Jones Egydio" userId="00575a3e5205fb66" providerId="LiveId" clId="{1A1C8028-98B5-4C67-A053-A0178320DCEE}" dt="2024-08-04T22:38:50.478" v="1283" actId="478"/>
          <ac:picMkLst>
            <pc:docMk/>
            <pc:sldMk cId="2017032227" sldId="442"/>
            <ac:picMk id="15" creationId="{BDDC0AFC-7CD2-E723-4AC3-5F083DB5F8D9}"/>
          </ac:picMkLst>
        </pc:picChg>
        <pc:picChg chg="del">
          <ac:chgData name="Jones Egydio" userId="00575a3e5205fb66" providerId="LiveId" clId="{1A1C8028-98B5-4C67-A053-A0178320DCEE}" dt="2024-08-04T22:38:50.478" v="1283" actId="478"/>
          <ac:picMkLst>
            <pc:docMk/>
            <pc:sldMk cId="2017032227" sldId="442"/>
            <ac:picMk id="17" creationId="{F14C8FB9-8A4D-F6F3-9FC7-FDDCEE78ABC5}"/>
          </ac:picMkLst>
        </pc:picChg>
        <pc:picChg chg="add del mod">
          <ac:chgData name="Jones Egydio" userId="00575a3e5205fb66" providerId="LiveId" clId="{1A1C8028-98B5-4C67-A053-A0178320DCEE}" dt="2024-08-04T22:39:06.296" v="1285" actId="478"/>
          <ac:picMkLst>
            <pc:docMk/>
            <pc:sldMk cId="2017032227" sldId="442"/>
            <ac:picMk id="20" creationId="{BAB30A25-D735-595D-1D92-A0112CEC2439}"/>
          </ac:picMkLst>
        </pc:picChg>
        <pc:picChg chg="add del mod">
          <ac:chgData name="Jones Egydio" userId="00575a3e5205fb66" providerId="LiveId" clId="{1A1C8028-98B5-4C67-A053-A0178320DCEE}" dt="2024-08-04T22:39:06.296" v="1285" actId="478"/>
          <ac:picMkLst>
            <pc:docMk/>
            <pc:sldMk cId="2017032227" sldId="442"/>
            <ac:picMk id="21" creationId="{01D5E21E-3EE4-75EB-AA5C-24CC9C87DFA6}"/>
          </ac:picMkLst>
        </pc:picChg>
        <pc:picChg chg="add mod">
          <ac:chgData name="Jones Egydio" userId="00575a3e5205fb66" providerId="LiveId" clId="{1A1C8028-98B5-4C67-A053-A0178320DCEE}" dt="2024-08-04T22:39:55.589" v="1291" actId="1076"/>
          <ac:picMkLst>
            <pc:docMk/>
            <pc:sldMk cId="2017032227" sldId="442"/>
            <ac:picMk id="29" creationId="{4E39E1E7-CD9A-5EA4-2E2B-6776832E9E25}"/>
          </ac:picMkLst>
        </pc:picChg>
        <pc:picChg chg="add mod">
          <ac:chgData name="Jones Egydio" userId="00575a3e5205fb66" providerId="LiveId" clId="{1A1C8028-98B5-4C67-A053-A0178320DCEE}" dt="2024-08-04T22:39:55.589" v="1291" actId="1076"/>
          <ac:picMkLst>
            <pc:docMk/>
            <pc:sldMk cId="2017032227" sldId="442"/>
            <ac:picMk id="30" creationId="{138EF43F-835E-9207-D747-1DC16D1E7C3D}"/>
          </ac:picMkLst>
        </pc:picChg>
        <pc:cxnChg chg="add del mod">
          <ac:chgData name="Jones Egydio" userId="00575a3e5205fb66" providerId="LiveId" clId="{1A1C8028-98B5-4C67-A053-A0178320DCEE}" dt="2024-08-04T22:39:06.296" v="1285" actId="478"/>
          <ac:cxnSpMkLst>
            <pc:docMk/>
            <pc:sldMk cId="2017032227" sldId="442"/>
            <ac:cxnSpMk id="11" creationId="{92B27940-73D1-7632-F82A-DA54F2E674DB}"/>
          </ac:cxnSpMkLst>
        </pc:cxnChg>
        <pc:cxnChg chg="del mod">
          <ac:chgData name="Jones Egydio" userId="00575a3e5205fb66" providerId="LiveId" clId="{1A1C8028-98B5-4C67-A053-A0178320DCEE}" dt="2024-08-04T22:38:50.478" v="1283" actId="478"/>
          <ac:cxnSpMkLst>
            <pc:docMk/>
            <pc:sldMk cId="2017032227" sldId="442"/>
            <ac:cxnSpMk id="14" creationId="{24AB292D-03B5-43C6-704D-D49B3D219EC6}"/>
          </ac:cxnSpMkLst>
        </pc:cxnChg>
        <pc:cxnChg chg="del mod">
          <ac:chgData name="Jones Egydio" userId="00575a3e5205fb66" providerId="LiveId" clId="{1A1C8028-98B5-4C67-A053-A0178320DCEE}" dt="2024-08-04T22:38:50.478" v="1283" actId="478"/>
          <ac:cxnSpMkLst>
            <pc:docMk/>
            <pc:sldMk cId="2017032227" sldId="442"/>
            <ac:cxnSpMk id="18" creationId="{E31DD1E4-CF63-7756-89D0-35BBC21E49F6}"/>
          </ac:cxnSpMkLst>
        </pc:cxnChg>
        <pc:cxnChg chg="add del mod">
          <ac:chgData name="Jones Egydio" userId="00575a3e5205fb66" providerId="LiveId" clId="{1A1C8028-98B5-4C67-A053-A0178320DCEE}" dt="2024-08-04T22:39:06.296" v="1285" actId="478"/>
          <ac:cxnSpMkLst>
            <pc:docMk/>
            <pc:sldMk cId="2017032227" sldId="442"/>
            <ac:cxnSpMk id="22" creationId="{11535298-4D8F-2896-F696-C6D537D9654D}"/>
          </ac:cxnSpMkLst>
        </pc:cxnChg>
        <pc:cxnChg chg="add mod">
          <ac:chgData name="Jones Egydio" userId="00575a3e5205fb66" providerId="LiveId" clId="{1A1C8028-98B5-4C67-A053-A0178320DCEE}" dt="2024-08-04T22:39:55.589" v="1291" actId="1076"/>
          <ac:cxnSpMkLst>
            <pc:docMk/>
            <pc:sldMk cId="2017032227" sldId="442"/>
            <ac:cxnSpMk id="27" creationId="{13B3BABC-7FE0-7BA9-88F8-78639D4CC8D0}"/>
          </ac:cxnSpMkLst>
        </pc:cxnChg>
        <pc:cxnChg chg="add mod">
          <ac:chgData name="Jones Egydio" userId="00575a3e5205fb66" providerId="LiveId" clId="{1A1C8028-98B5-4C67-A053-A0178320DCEE}" dt="2024-08-04T22:39:55.589" v="1291" actId="1076"/>
          <ac:cxnSpMkLst>
            <pc:docMk/>
            <pc:sldMk cId="2017032227" sldId="442"/>
            <ac:cxnSpMk id="31" creationId="{C1DD3F1E-DD2F-E700-DE36-0B8B540A2D52}"/>
          </ac:cxnSpMkLst>
        </pc:cxnChg>
      </pc:sldChg>
      <pc:sldChg chg="addSp delSp modSp add mod">
        <pc:chgData name="Jones Egydio" userId="00575a3e5205fb66" providerId="LiveId" clId="{1A1C8028-98B5-4C67-A053-A0178320DCEE}" dt="2024-08-04T22:39:46.192" v="1290" actId="1076"/>
        <pc:sldMkLst>
          <pc:docMk/>
          <pc:sldMk cId="2024925571" sldId="443"/>
        </pc:sldMkLst>
        <pc:spChg chg="add mod">
          <ac:chgData name="Jones Egydio" userId="00575a3e5205fb66" providerId="LiveId" clId="{1A1C8028-98B5-4C67-A053-A0178320DCEE}" dt="2024-08-04T22:39:46.192" v="1290" actId="1076"/>
          <ac:spMkLst>
            <pc:docMk/>
            <pc:sldMk cId="2024925571" sldId="443"/>
            <ac:spMk id="3" creationId="{F8E07A2D-89B3-5AD3-63BB-911335538C20}"/>
          </ac:spMkLst>
        </pc:spChg>
        <pc:spChg chg="add mod">
          <ac:chgData name="Jones Egydio" userId="00575a3e5205fb66" providerId="LiveId" clId="{1A1C8028-98B5-4C67-A053-A0178320DCEE}" dt="2024-08-04T22:39:46.192" v="1290" actId="1076"/>
          <ac:spMkLst>
            <pc:docMk/>
            <pc:sldMk cId="2024925571" sldId="443"/>
            <ac:spMk id="4" creationId="{D49A7B6E-B6A6-E23A-0C37-D65584E294C9}"/>
          </ac:spMkLst>
        </pc:spChg>
        <pc:spChg chg="del">
          <ac:chgData name="Jones Egydio" userId="00575a3e5205fb66" providerId="LiveId" clId="{1A1C8028-98B5-4C67-A053-A0178320DCEE}" dt="2024-08-04T22:39:41.556" v="1288" actId="478"/>
          <ac:spMkLst>
            <pc:docMk/>
            <pc:sldMk cId="2024925571" sldId="443"/>
            <ac:spMk id="23" creationId="{33E7870E-8E3A-60F1-54E6-2ADE7359BF5D}"/>
          </ac:spMkLst>
        </pc:spChg>
        <pc:spChg chg="del">
          <ac:chgData name="Jones Egydio" userId="00575a3e5205fb66" providerId="LiveId" clId="{1A1C8028-98B5-4C67-A053-A0178320DCEE}" dt="2024-08-04T22:39:41.556" v="1288" actId="478"/>
          <ac:spMkLst>
            <pc:docMk/>
            <pc:sldMk cId="2024925571" sldId="443"/>
            <ac:spMk id="25" creationId="{78666D46-A255-8F31-C374-283D92789B21}"/>
          </ac:spMkLst>
        </pc:spChg>
        <pc:spChg chg="del">
          <ac:chgData name="Jones Egydio" userId="00575a3e5205fb66" providerId="LiveId" clId="{1A1C8028-98B5-4C67-A053-A0178320DCEE}" dt="2024-08-04T22:39:41.556" v="1288" actId="478"/>
          <ac:spMkLst>
            <pc:docMk/>
            <pc:sldMk cId="2024925571" sldId="443"/>
            <ac:spMk id="26" creationId="{B0E4439B-8B8C-FD31-E52A-90AB35A7406B}"/>
          </ac:spMkLst>
        </pc:spChg>
        <pc:spChg chg="del">
          <ac:chgData name="Jones Egydio" userId="00575a3e5205fb66" providerId="LiveId" clId="{1A1C8028-98B5-4C67-A053-A0178320DCEE}" dt="2024-08-04T22:39:41.556" v="1288" actId="478"/>
          <ac:spMkLst>
            <pc:docMk/>
            <pc:sldMk cId="2024925571" sldId="443"/>
            <ac:spMk id="28" creationId="{6DF046E7-E81E-3E98-AC6D-25D537C66BD6}"/>
          </ac:spMkLst>
        </pc:spChg>
        <pc:grpChg chg="del">
          <ac:chgData name="Jones Egydio" userId="00575a3e5205fb66" providerId="LiveId" clId="{1A1C8028-98B5-4C67-A053-A0178320DCEE}" dt="2024-08-04T22:39:41.556" v="1288" actId="478"/>
          <ac:grpSpMkLst>
            <pc:docMk/>
            <pc:sldMk cId="2024925571" sldId="443"/>
            <ac:grpSpMk id="24" creationId="{E03CA5EC-C404-4D28-175F-60F80143EFC5}"/>
          </ac:grpSpMkLst>
        </pc:grpChg>
        <pc:picChg chg="add mod">
          <ac:chgData name="Jones Egydio" userId="00575a3e5205fb66" providerId="LiveId" clId="{1A1C8028-98B5-4C67-A053-A0178320DCEE}" dt="2024-08-04T22:39:46.192" v="1290" actId="1076"/>
          <ac:picMkLst>
            <pc:docMk/>
            <pc:sldMk cId="2024925571" sldId="443"/>
            <ac:picMk id="5" creationId="{2B5046A8-895B-7D22-6F3C-1A781B349079}"/>
          </ac:picMkLst>
        </pc:picChg>
        <pc:picChg chg="del">
          <ac:chgData name="Jones Egydio" userId="00575a3e5205fb66" providerId="LiveId" clId="{1A1C8028-98B5-4C67-A053-A0178320DCEE}" dt="2024-08-04T22:39:41.556" v="1288" actId="478"/>
          <ac:picMkLst>
            <pc:docMk/>
            <pc:sldMk cId="2024925571" sldId="443"/>
            <ac:picMk id="29" creationId="{4E39E1E7-CD9A-5EA4-2E2B-6776832E9E25}"/>
          </ac:picMkLst>
        </pc:picChg>
        <pc:picChg chg="del">
          <ac:chgData name="Jones Egydio" userId="00575a3e5205fb66" providerId="LiveId" clId="{1A1C8028-98B5-4C67-A053-A0178320DCEE}" dt="2024-08-04T22:39:41.556" v="1288" actId="478"/>
          <ac:picMkLst>
            <pc:docMk/>
            <pc:sldMk cId="2024925571" sldId="443"/>
            <ac:picMk id="30" creationId="{138EF43F-835E-9207-D747-1DC16D1E7C3D}"/>
          </ac:picMkLst>
        </pc:picChg>
        <pc:cxnChg chg="del mod">
          <ac:chgData name="Jones Egydio" userId="00575a3e5205fb66" providerId="LiveId" clId="{1A1C8028-98B5-4C67-A053-A0178320DCEE}" dt="2024-08-04T22:39:41.556" v="1288" actId="478"/>
          <ac:cxnSpMkLst>
            <pc:docMk/>
            <pc:sldMk cId="2024925571" sldId="443"/>
            <ac:cxnSpMk id="27" creationId="{13B3BABC-7FE0-7BA9-88F8-78639D4CC8D0}"/>
          </ac:cxnSpMkLst>
        </pc:cxnChg>
        <pc:cxnChg chg="del mod">
          <ac:chgData name="Jones Egydio" userId="00575a3e5205fb66" providerId="LiveId" clId="{1A1C8028-98B5-4C67-A053-A0178320DCEE}" dt="2024-08-04T22:39:41.556" v="1288" actId="478"/>
          <ac:cxnSpMkLst>
            <pc:docMk/>
            <pc:sldMk cId="2024925571" sldId="443"/>
            <ac:cxnSpMk id="31" creationId="{C1DD3F1E-DD2F-E700-DE36-0B8B540A2D52}"/>
          </ac:cxnSpMkLst>
        </pc:cxnChg>
      </pc:sldChg>
      <pc:sldChg chg="addSp delSp modSp add mod">
        <pc:chgData name="Jones Egydio" userId="00575a3e5205fb66" providerId="LiveId" clId="{1A1C8028-98B5-4C67-A053-A0178320DCEE}" dt="2024-08-04T22:40:37.903" v="1305" actId="1076"/>
        <pc:sldMkLst>
          <pc:docMk/>
          <pc:sldMk cId="3164681378" sldId="444"/>
        </pc:sldMkLst>
        <pc:spChg chg="del">
          <ac:chgData name="Jones Egydio" userId="00575a3e5205fb66" providerId="LiveId" clId="{1A1C8028-98B5-4C67-A053-A0178320DCEE}" dt="2024-08-04T22:40:33.380" v="1303" actId="478"/>
          <ac:spMkLst>
            <pc:docMk/>
            <pc:sldMk cId="3164681378" sldId="444"/>
            <ac:spMk id="3" creationId="{F8E07A2D-89B3-5AD3-63BB-911335538C20}"/>
          </ac:spMkLst>
        </pc:spChg>
        <pc:spChg chg="del">
          <ac:chgData name="Jones Egydio" userId="00575a3e5205fb66" providerId="LiveId" clId="{1A1C8028-98B5-4C67-A053-A0178320DCEE}" dt="2024-08-04T22:40:33.380" v="1303" actId="478"/>
          <ac:spMkLst>
            <pc:docMk/>
            <pc:sldMk cId="3164681378" sldId="444"/>
            <ac:spMk id="4" creationId="{D49A7B6E-B6A6-E23A-0C37-D65584E294C9}"/>
          </ac:spMkLst>
        </pc:spChg>
        <pc:spChg chg="add mod">
          <ac:chgData name="Jones Egydio" userId="00575a3e5205fb66" providerId="LiveId" clId="{1A1C8028-98B5-4C67-A053-A0178320DCEE}" dt="2024-08-04T22:40:37.903" v="1305" actId="1076"/>
          <ac:spMkLst>
            <pc:docMk/>
            <pc:sldMk cId="3164681378" sldId="444"/>
            <ac:spMk id="6" creationId="{5EEED973-3835-D6B5-7472-CDD3F4E3DACF}"/>
          </ac:spMkLst>
        </pc:spChg>
        <pc:spChg chg="mod">
          <ac:chgData name="Jones Egydio" userId="00575a3e5205fb66" providerId="LiveId" clId="{1A1C8028-98B5-4C67-A053-A0178320DCEE}" dt="2024-08-04T22:40:17.306" v="1302" actId="20577"/>
          <ac:spMkLst>
            <pc:docMk/>
            <pc:sldMk cId="3164681378" sldId="444"/>
            <ac:spMk id="7" creationId="{00000000-0000-0000-0000-000000000000}"/>
          </ac:spMkLst>
        </pc:spChg>
        <pc:picChg chg="del">
          <ac:chgData name="Jones Egydio" userId="00575a3e5205fb66" providerId="LiveId" clId="{1A1C8028-98B5-4C67-A053-A0178320DCEE}" dt="2024-08-04T22:40:33.380" v="1303" actId="478"/>
          <ac:picMkLst>
            <pc:docMk/>
            <pc:sldMk cId="3164681378" sldId="444"/>
            <ac:picMk id="5" creationId="{2B5046A8-895B-7D22-6F3C-1A781B349079}"/>
          </ac:picMkLst>
        </pc:picChg>
      </pc:sldChg>
      <pc:sldChg chg="modSp add mod ord">
        <pc:chgData name="Jones Egydio" userId="00575a3e5205fb66" providerId="LiveId" clId="{1A1C8028-98B5-4C67-A053-A0178320DCEE}" dt="2024-08-04T22:46:06.007" v="1342" actId="20577"/>
        <pc:sldMkLst>
          <pc:docMk/>
          <pc:sldMk cId="3109261288" sldId="445"/>
        </pc:sldMkLst>
        <pc:spChg chg="mod">
          <ac:chgData name="Jones Egydio" userId="00575a3e5205fb66" providerId="LiveId" clId="{1A1C8028-98B5-4C67-A053-A0178320DCEE}" dt="2024-08-04T22:46:06.007" v="1342" actId="20577"/>
          <ac:spMkLst>
            <pc:docMk/>
            <pc:sldMk cId="3109261288" sldId="445"/>
            <ac:spMk id="5" creationId="{1BD6B6A0-81E6-F1FE-5F9C-E441C90B7554}"/>
          </ac:spMkLst>
        </pc:spChg>
      </pc:sldChg>
      <pc:sldMasterChg chg="delSldLayout">
        <pc:chgData name="Jones Egydio" userId="00575a3e5205fb66" providerId="LiveId" clId="{1A1C8028-98B5-4C67-A053-A0178320DCEE}" dt="2024-08-04T22:28:06.034" v="1170" actId="47"/>
        <pc:sldMasterMkLst>
          <pc:docMk/>
          <pc:sldMasterMk cId="1456993453" sldId="2147483648"/>
        </pc:sldMasterMkLst>
        <pc:sldLayoutChg chg="del">
          <pc:chgData name="Jones Egydio" userId="00575a3e5205fb66" providerId="LiveId" clId="{1A1C8028-98B5-4C67-A053-A0178320DCEE}" dt="2024-08-04T22:28:06.034" v="1170" actId="47"/>
          <pc:sldLayoutMkLst>
            <pc:docMk/>
            <pc:sldMasterMk cId="1456993453" sldId="2147483648"/>
            <pc:sldLayoutMk cId="1427358021" sldId="2147483660"/>
          </pc:sldLayoutMkLst>
        </pc:sldLayoutChg>
      </pc:sldMasterChg>
    </pc:docChg>
  </pc:docChgLst>
  <pc:docChgLst>
    <pc:chgData name="Jones Egydio" userId="00575a3e5205fb66" providerId="LiveId" clId="{75B78C7E-8377-4638-863C-38465E6730C7}"/>
    <pc:docChg chg="undo redo custSel addSld delSld modSld">
      <pc:chgData name="Jones Egydio" userId="00575a3e5205fb66" providerId="LiveId" clId="{75B78C7E-8377-4638-863C-38465E6730C7}" dt="2024-08-19T23:44:21.594" v="345" actId="47"/>
      <pc:docMkLst>
        <pc:docMk/>
      </pc:docMkLst>
      <pc:sldChg chg="modSp mod">
        <pc:chgData name="Jones Egydio" userId="00575a3e5205fb66" providerId="LiveId" clId="{75B78C7E-8377-4638-863C-38465E6730C7}" dt="2024-08-19T23:07:42.118" v="4" actId="27636"/>
        <pc:sldMkLst>
          <pc:docMk/>
          <pc:sldMk cId="2823354560" sldId="256"/>
        </pc:sldMkLst>
        <pc:spChg chg="mod">
          <ac:chgData name="Jones Egydio" userId="00575a3e5205fb66" providerId="LiveId" clId="{75B78C7E-8377-4638-863C-38465E6730C7}" dt="2024-08-19T23:07:42.118" v="4" actId="27636"/>
          <ac:spMkLst>
            <pc:docMk/>
            <pc:sldMk cId="2823354560" sldId="256"/>
            <ac:spMk id="2" creationId="{AD8B3B83-7D3C-4231-8D90-9C379CF8A5F9}"/>
          </ac:spMkLst>
        </pc:spChg>
      </pc:sldChg>
      <pc:sldChg chg="del">
        <pc:chgData name="Jones Egydio" userId="00575a3e5205fb66" providerId="LiveId" clId="{75B78C7E-8377-4638-863C-38465E6730C7}" dt="2024-08-19T23:44:21.594" v="345" actId="47"/>
        <pc:sldMkLst>
          <pc:docMk/>
          <pc:sldMk cId="3782940183" sldId="279"/>
        </pc:sldMkLst>
      </pc:sldChg>
      <pc:sldChg chg="del">
        <pc:chgData name="Jones Egydio" userId="00575a3e5205fb66" providerId="LiveId" clId="{75B78C7E-8377-4638-863C-38465E6730C7}" dt="2024-08-19T23:44:21.594" v="345" actId="47"/>
        <pc:sldMkLst>
          <pc:docMk/>
          <pc:sldMk cId="2963953742" sldId="310"/>
        </pc:sldMkLst>
      </pc:sldChg>
      <pc:sldChg chg="del">
        <pc:chgData name="Jones Egydio" userId="00575a3e5205fb66" providerId="LiveId" clId="{75B78C7E-8377-4638-863C-38465E6730C7}" dt="2024-08-19T23:44:21.594" v="345" actId="47"/>
        <pc:sldMkLst>
          <pc:docMk/>
          <pc:sldMk cId="4115917922" sldId="322"/>
        </pc:sldMkLst>
      </pc:sldChg>
      <pc:sldChg chg="addSp delSp modSp add mod setBg">
        <pc:chgData name="Jones Egydio" userId="00575a3e5205fb66" providerId="LiveId" clId="{75B78C7E-8377-4638-863C-38465E6730C7}" dt="2024-08-19T23:42:08.228" v="323" actId="1076"/>
        <pc:sldMkLst>
          <pc:docMk/>
          <pc:sldMk cId="54772459" sldId="343"/>
        </pc:sldMkLst>
        <pc:spChg chg="mod">
          <ac:chgData name="Jones Egydio" userId="00575a3e5205fb66" providerId="LiveId" clId="{75B78C7E-8377-4638-863C-38465E6730C7}" dt="2024-08-19T23:38:33.136" v="281" actId="26606"/>
          <ac:spMkLst>
            <pc:docMk/>
            <pc:sldMk cId="54772459" sldId="343"/>
            <ac:spMk id="5" creationId="{00000000-0000-0000-0000-000000000000}"/>
          </ac:spMkLst>
        </pc:spChg>
        <pc:spChg chg="mod">
          <ac:chgData name="Jones Egydio" userId="00575a3e5205fb66" providerId="LiveId" clId="{75B78C7E-8377-4638-863C-38465E6730C7}" dt="2024-08-19T23:38:33.136" v="281" actId="26606"/>
          <ac:spMkLst>
            <pc:docMk/>
            <pc:sldMk cId="54772459" sldId="343"/>
            <ac:spMk id="412" creationId="{00000000-0000-0000-0000-000000000000}"/>
          </ac:spMkLst>
        </pc:spChg>
        <pc:spChg chg="mod">
          <ac:chgData name="Jones Egydio" userId="00575a3e5205fb66" providerId="LiveId" clId="{75B78C7E-8377-4638-863C-38465E6730C7}" dt="2024-08-19T23:38:33.136" v="281" actId="26606"/>
          <ac:spMkLst>
            <pc:docMk/>
            <pc:sldMk cId="54772459" sldId="343"/>
            <ac:spMk id="413" creationId="{00000000-0000-0000-0000-000000000000}"/>
          </ac:spMkLst>
        </pc:spChg>
        <pc:spChg chg="add del">
          <ac:chgData name="Jones Egydio" userId="00575a3e5205fb66" providerId="LiveId" clId="{75B78C7E-8377-4638-863C-38465E6730C7}" dt="2024-08-19T23:38:29.589" v="278" actId="26606"/>
          <ac:spMkLst>
            <pc:docMk/>
            <pc:sldMk cId="54772459" sldId="343"/>
            <ac:spMk id="418" creationId="{BACC6370-2D7E-4714-9D71-7542949D7D5D}"/>
          </ac:spMkLst>
        </pc:spChg>
        <pc:spChg chg="add del">
          <ac:chgData name="Jones Egydio" userId="00575a3e5205fb66" providerId="LiveId" clId="{75B78C7E-8377-4638-863C-38465E6730C7}" dt="2024-08-19T23:38:29.589" v="278" actId="26606"/>
          <ac:spMkLst>
            <pc:docMk/>
            <pc:sldMk cId="54772459" sldId="343"/>
            <ac:spMk id="420" creationId="{F68B3F68-107C-434F-AA38-110D5EA91B85}"/>
          </ac:spMkLst>
        </pc:spChg>
        <pc:spChg chg="add del">
          <ac:chgData name="Jones Egydio" userId="00575a3e5205fb66" providerId="LiveId" clId="{75B78C7E-8377-4638-863C-38465E6730C7}" dt="2024-08-19T23:38:29.589" v="278" actId="26606"/>
          <ac:spMkLst>
            <pc:docMk/>
            <pc:sldMk cId="54772459" sldId="343"/>
            <ac:spMk id="422" creationId="{AAD0DBB9-1A4B-4391-81D4-CB19F9AB918A}"/>
          </ac:spMkLst>
        </pc:spChg>
        <pc:spChg chg="add del">
          <ac:chgData name="Jones Egydio" userId="00575a3e5205fb66" providerId="LiveId" clId="{75B78C7E-8377-4638-863C-38465E6730C7}" dt="2024-08-19T23:38:29.589" v="278" actId="26606"/>
          <ac:spMkLst>
            <pc:docMk/>
            <pc:sldMk cId="54772459" sldId="343"/>
            <ac:spMk id="424" creationId="{063BBA22-50EA-4C4D-BE05-F1CE4E63AA56}"/>
          </ac:spMkLst>
        </pc:spChg>
        <pc:spChg chg="add del">
          <ac:chgData name="Jones Egydio" userId="00575a3e5205fb66" providerId="LiveId" clId="{75B78C7E-8377-4638-863C-38465E6730C7}" dt="2024-08-19T23:38:33.114" v="280" actId="26606"/>
          <ac:spMkLst>
            <pc:docMk/>
            <pc:sldMk cId="54772459" sldId="343"/>
            <ac:spMk id="426" creationId="{70DFC902-7D23-471A-B557-B6B6917D7A0D}"/>
          </ac:spMkLst>
        </pc:spChg>
        <pc:spChg chg="add del">
          <ac:chgData name="Jones Egydio" userId="00575a3e5205fb66" providerId="LiveId" clId="{75B78C7E-8377-4638-863C-38465E6730C7}" dt="2024-08-19T23:38:33.114" v="280" actId="26606"/>
          <ac:spMkLst>
            <pc:docMk/>
            <pc:sldMk cId="54772459" sldId="343"/>
            <ac:spMk id="427" creationId="{A55D5633-D557-4DCA-982C-FF36EB7A1C00}"/>
          </ac:spMkLst>
        </pc:spChg>
        <pc:spChg chg="add">
          <ac:chgData name="Jones Egydio" userId="00575a3e5205fb66" providerId="LiveId" clId="{75B78C7E-8377-4638-863C-38465E6730C7}" dt="2024-08-19T23:38:33.136" v="281" actId="26606"/>
          <ac:spMkLst>
            <pc:docMk/>
            <pc:sldMk cId="54772459" sldId="343"/>
            <ac:spMk id="429" creationId="{6C4028FD-8BAA-4A19-BFDE-594D991B7552}"/>
          </ac:spMkLst>
        </pc:spChg>
        <pc:picChg chg="mod">
          <ac:chgData name="Jones Egydio" userId="00575a3e5205fb66" providerId="LiveId" clId="{75B78C7E-8377-4638-863C-38465E6730C7}" dt="2024-08-19T23:38:33.136" v="281" actId="26606"/>
          <ac:picMkLst>
            <pc:docMk/>
            <pc:sldMk cId="54772459" sldId="343"/>
            <ac:picMk id="2" creationId="{00000000-0000-0000-0000-000000000000}"/>
          </ac:picMkLst>
        </pc:picChg>
        <pc:picChg chg="add mod">
          <ac:chgData name="Jones Egydio" userId="00575a3e5205fb66" providerId="LiveId" clId="{75B78C7E-8377-4638-863C-38465E6730C7}" dt="2024-08-19T23:42:08.228" v="323" actId="1076"/>
          <ac:picMkLst>
            <pc:docMk/>
            <pc:sldMk cId="54772459" sldId="343"/>
            <ac:picMk id="3" creationId="{CCF02E3B-B8D8-733E-D6F4-56F06381A4E3}"/>
          </ac:picMkLst>
        </pc:picChg>
      </pc:sldChg>
      <pc:sldChg chg="addSp delSp modSp add mod setBg">
        <pc:chgData name="Jones Egydio" userId="00575a3e5205fb66" providerId="LiveId" clId="{75B78C7E-8377-4638-863C-38465E6730C7}" dt="2024-08-19T23:43:57.071" v="344"/>
        <pc:sldMkLst>
          <pc:docMk/>
          <pc:sldMk cId="3526194617" sldId="348"/>
        </pc:sldMkLst>
        <pc:spChg chg="mod">
          <ac:chgData name="Jones Egydio" userId="00575a3e5205fb66" providerId="LiveId" clId="{75B78C7E-8377-4638-863C-38465E6730C7}" dt="2024-08-19T23:08:39.959" v="12" actId="26606"/>
          <ac:spMkLst>
            <pc:docMk/>
            <pc:sldMk cId="3526194617" sldId="348"/>
            <ac:spMk id="412" creationId="{00000000-0000-0000-0000-000000000000}"/>
          </ac:spMkLst>
        </pc:spChg>
        <pc:spChg chg="mod">
          <ac:chgData name="Jones Egydio" userId="00575a3e5205fb66" providerId="LiveId" clId="{75B78C7E-8377-4638-863C-38465E6730C7}" dt="2024-08-19T23:10:36.203" v="42" actId="14100"/>
          <ac:spMkLst>
            <pc:docMk/>
            <pc:sldMk cId="3526194617" sldId="348"/>
            <ac:spMk id="413" creationId="{00000000-0000-0000-0000-000000000000}"/>
          </ac:spMkLst>
        </pc:spChg>
        <pc:spChg chg="add del">
          <ac:chgData name="Jones Egydio" userId="00575a3e5205fb66" providerId="LiveId" clId="{75B78C7E-8377-4638-863C-38465E6730C7}" dt="2024-08-19T23:08:39.932" v="11" actId="26606"/>
          <ac:spMkLst>
            <pc:docMk/>
            <pc:sldMk cId="3526194617" sldId="348"/>
            <ac:spMk id="419" creationId="{04812C46-200A-4DEB-A05E-3ED6C68C2387}"/>
          </ac:spMkLst>
        </pc:spChg>
        <pc:spChg chg="add del">
          <ac:chgData name="Jones Egydio" userId="00575a3e5205fb66" providerId="LiveId" clId="{75B78C7E-8377-4638-863C-38465E6730C7}" dt="2024-08-19T23:08:39.932" v="11" actId="26606"/>
          <ac:spMkLst>
            <pc:docMk/>
            <pc:sldMk cId="3526194617" sldId="348"/>
            <ac:spMk id="421" creationId="{D1EA859B-E555-4109-94F3-6700E046E008}"/>
          </ac:spMkLst>
        </pc:spChg>
        <pc:picChg chg="add mod">
          <ac:chgData name="Jones Egydio" userId="00575a3e5205fb66" providerId="LiveId" clId="{75B78C7E-8377-4638-863C-38465E6730C7}" dt="2024-08-19T23:43:57.071" v="344"/>
          <ac:picMkLst>
            <pc:docMk/>
            <pc:sldMk cId="3526194617" sldId="348"/>
            <ac:picMk id="2" creationId="{00256DFC-69AD-B0A5-9A31-60A3B61A4BCD}"/>
          </ac:picMkLst>
        </pc:picChg>
        <pc:picChg chg="add del">
          <ac:chgData name="Jones Egydio" userId="00575a3e5205fb66" providerId="LiveId" clId="{75B78C7E-8377-4638-863C-38465E6730C7}" dt="2024-08-19T23:08:39.932" v="11" actId="26606"/>
          <ac:picMkLst>
            <pc:docMk/>
            <pc:sldMk cId="3526194617" sldId="348"/>
            <ac:picMk id="415" creationId="{63E38AB5-0167-B54F-F3CB-C4EBB3FE7198}"/>
          </ac:picMkLst>
        </pc:picChg>
        <pc:picChg chg="add">
          <ac:chgData name="Jones Egydio" userId="00575a3e5205fb66" providerId="LiveId" clId="{75B78C7E-8377-4638-863C-38465E6730C7}" dt="2024-08-19T23:08:39.959" v="12" actId="26606"/>
          <ac:picMkLst>
            <pc:docMk/>
            <pc:sldMk cId="3526194617" sldId="348"/>
            <ac:picMk id="423" creationId="{910BE1CD-60FE-ABC6-B416-74ECD079FA1E}"/>
          </ac:picMkLst>
        </pc:picChg>
        <pc:cxnChg chg="add">
          <ac:chgData name="Jones Egydio" userId="00575a3e5205fb66" providerId="LiveId" clId="{75B78C7E-8377-4638-863C-38465E6730C7}" dt="2024-08-19T23:08:39.959" v="12" actId="26606"/>
          <ac:cxnSpMkLst>
            <pc:docMk/>
            <pc:sldMk cId="3526194617" sldId="348"/>
            <ac:cxnSpMk id="424" creationId="{249EDD1B-F94D-B4E6-ACAA-566B9A26FDE3}"/>
          </ac:cxnSpMkLst>
        </pc:cxnChg>
      </pc:sldChg>
      <pc:sldChg chg="del">
        <pc:chgData name="Jones Egydio" userId="00575a3e5205fb66" providerId="LiveId" clId="{75B78C7E-8377-4638-863C-38465E6730C7}" dt="2024-08-19T23:44:21.594" v="345" actId="47"/>
        <pc:sldMkLst>
          <pc:docMk/>
          <pc:sldMk cId="3551550157" sldId="375"/>
        </pc:sldMkLst>
      </pc:sldChg>
      <pc:sldChg chg="addSp delSp modSp add mod setBg modNotes">
        <pc:chgData name="Jones Egydio" userId="00575a3e5205fb66" providerId="LiveId" clId="{75B78C7E-8377-4638-863C-38465E6730C7}" dt="2024-08-19T23:11:03.714" v="49" actId="20577"/>
        <pc:sldMkLst>
          <pc:docMk/>
          <pc:sldMk cId="78382885" sldId="379"/>
        </pc:sldMkLst>
        <pc:spChg chg="mod">
          <ac:chgData name="Jones Egydio" userId="00575a3e5205fb66" providerId="LiveId" clId="{75B78C7E-8377-4638-863C-38465E6730C7}" dt="2024-08-19T23:10:39.303" v="46" actId="26606"/>
          <ac:spMkLst>
            <pc:docMk/>
            <pc:sldMk cId="78382885" sldId="379"/>
            <ac:spMk id="412" creationId="{00000000-0000-0000-0000-000000000000}"/>
          </ac:spMkLst>
        </pc:spChg>
        <pc:spChg chg="del mod">
          <ac:chgData name="Jones Egydio" userId="00575a3e5205fb66" providerId="LiveId" clId="{75B78C7E-8377-4638-863C-38465E6730C7}" dt="2024-08-19T23:10:53.267" v="47" actId="478"/>
          <ac:spMkLst>
            <pc:docMk/>
            <pc:sldMk cId="78382885" sldId="379"/>
            <ac:spMk id="413" creationId="{00000000-0000-0000-0000-000000000000}"/>
          </ac:spMkLst>
        </pc:spChg>
        <pc:spChg chg="add del">
          <ac:chgData name="Jones Egydio" userId="00575a3e5205fb66" providerId="LiveId" clId="{75B78C7E-8377-4638-863C-38465E6730C7}" dt="2024-08-19T23:10:39.303" v="46" actId="26606"/>
          <ac:spMkLst>
            <pc:docMk/>
            <pc:sldMk cId="78382885" sldId="379"/>
            <ac:spMk id="416" creationId="{7025EFD5-738C-41B9-87FE-0C00E211BD8B}"/>
          </ac:spMkLst>
        </pc:spChg>
        <pc:spChg chg="add del">
          <ac:chgData name="Jones Egydio" userId="00575a3e5205fb66" providerId="LiveId" clId="{75B78C7E-8377-4638-863C-38465E6730C7}" dt="2024-08-19T23:10:39.303" v="46" actId="26606"/>
          <ac:spMkLst>
            <pc:docMk/>
            <pc:sldMk cId="78382885" sldId="379"/>
            <ac:spMk id="418" creationId="{835EF3DD-7D43-4A27-8967-A92FD8CC9365}"/>
          </ac:spMkLst>
        </pc:spChg>
        <pc:spChg chg="add del">
          <ac:chgData name="Jones Egydio" userId="00575a3e5205fb66" providerId="LiveId" clId="{75B78C7E-8377-4638-863C-38465E6730C7}" dt="2024-08-19T23:09:45.431" v="31" actId="26606"/>
          <ac:spMkLst>
            <pc:docMk/>
            <pc:sldMk cId="78382885" sldId="379"/>
            <ac:spMk id="419" creationId="{257363FD-7E77-4145-9483-331A807ADF0E}"/>
          </ac:spMkLst>
        </pc:spChg>
        <pc:spChg chg="add del">
          <ac:chgData name="Jones Egydio" userId="00575a3e5205fb66" providerId="LiveId" clId="{75B78C7E-8377-4638-863C-38465E6730C7}" dt="2024-08-19T23:09:58.629" v="35" actId="26606"/>
          <ac:spMkLst>
            <pc:docMk/>
            <pc:sldMk cId="78382885" sldId="379"/>
            <ac:spMk id="421" creationId="{E51BA4DF-2BD4-4EC2-B1DB-B27C8AC71864}"/>
          </ac:spMkLst>
        </pc:spChg>
        <pc:graphicFrameChg chg="mod modGraphic">
          <ac:chgData name="Jones Egydio" userId="00575a3e5205fb66" providerId="LiveId" clId="{75B78C7E-8377-4638-863C-38465E6730C7}" dt="2024-08-19T23:11:03.714" v="49" actId="20577"/>
          <ac:graphicFrameMkLst>
            <pc:docMk/>
            <pc:sldMk cId="78382885" sldId="379"/>
            <ac:graphicFrameMk id="4" creationId="{00000000-0000-0000-0000-000000000000}"/>
          </ac:graphicFrameMkLst>
        </pc:graphicFrameChg>
        <pc:picChg chg="add del">
          <ac:chgData name="Jones Egydio" userId="00575a3e5205fb66" providerId="LiveId" clId="{75B78C7E-8377-4638-863C-38465E6730C7}" dt="2024-08-19T23:09:45.431" v="31" actId="26606"/>
          <ac:picMkLst>
            <pc:docMk/>
            <pc:sldMk cId="78382885" sldId="379"/>
            <ac:picMk id="415" creationId="{B0B840D0-FC82-1E8E-1C72-F95E37B205B4}"/>
          </ac:picMkLst>
        </pc:picChg>
        <pc:picChg chg="add del">
          <ac:chgData name="Jones Egydio" userId="00575a3e5205fb66" providerId="LiveId" clId="{75B78C7E-8377-4638-863C-38465E6730C7}" dt="2024-08-19T23:10:39.303" v="46" actId="26606"/>
          <ac:picMkLst>
            <pc:docMk/>
            <pc:sldMk cId="78382885" sldId="379"/>
            <ac:picMk id="417" creationId="{A96F7F33-274B-BA78-EB25-97D9C936A904}"/>
          </ac:picMkLst>
        </pc:picChg>
        <pc:picChg chg="add del">
          <ac:chgData name="Jones Egydio" userId="00575a3e5205fb66" providerId="LiveId" clId="{75B78C7E-8377-4638-863C-38465E6730C7}" dt="2024-08-19T23:09:58.629" v="35" actId="26606"/>
          <ac:picMkLst>
            <pc:docMk/>
            <pc:sldMk cId="78382885" sldId="379"/>
            <ac:picMk id="422" creationId="{FC994023-8CB0-EFEE-E8F7-B5B794118345}"/>
          </ac:picMkLst>
        </pc:picChg>
      </pc:sldChg>
      <pc:sldChg chg="modSp modAnim">
        <pc:chgData name="Jones Egydio" userId="00575a3e5205fb66" providerId="LiveId" clId="{75B78C7E-8377-4638-863C-38465E6730C7}" dt="2024-08-19T23:08:00.514" v="8" actId="20577"/>
        <pc:sldMkLst>
          <pc:docMk/>
          <pc:sldMk cId="2401999045" sldId="398"/>
        </pc:sldMkLst>
        <pc:spChg chg="mod">
          <ac:chgData name="Jones Egydio" userId="00575a3e5205fb66" providerId="LiveId" clId="{75B78C7E-8377-4638-863C-38465E6730C7}" dt="2024-08-19T23:08:00.514" v="8" actId="20577"/>
          <ac:spMkLst>
            <pc:docMk/>
            <pc:sldMk cId="2401999045" sldId="398"/>
            <ac:spMk id="12" creationId="{DDA43C48-0C4E-4D70-B6F7-1B2A8CD1A7BB}"/>
          </ac:spMkLst>
        </pc:spChg>
      </pc:sldChg>
      <pc:sldChg chg="del">
        <pc:chgData name="Jones Egydio" userId="00575a3e5205fb66" providerId="LiveId" clId="{75B78C7E-8377-4638-863C-38465E6730C7}" dt="2024-08-19T23:44:21.594" v="345" actId="47"/>
        <pc:sldMkLst>
          <pc:docMk/>
          <pc:sldMk cId="2224590171" sldId="414"/>
        </pc:sldMkLst>
      </pc:sldChg>
      <pc:sldChg chg="addSp delSp modSp add mod setBg">
        <pc:chgData name="Jones Egydio" userId="00575a3e5205fb66" providerId="LiveId" clId="{75B78C7E-8377-4638-863C-38465E6730C7}" dt="2024-08-19T23:43:40.108" v="341"/>
        <pc:sldMkLst>
          <pc:docMk/>
          <pc:sldMk cId="13039223" sldId="416"/>
        </pc:sldMkLst>
        <pc:spChg chg="mod">
          <ac:chgData name="Jones Egydio" userId="00575a3e5205fb66" providerId="LiveId" clId="{75B78C7E-8377-4638-863C-38465E6730C7}" dt="2024-08-19T23:10:38.097" v="44" actId="26606"/>
          <ac:spMkLst>
            <pc:docMk/>
            <pc:sldMk cId="13039223" sldId="416"/>
            <ac:spMk id="412" creationId="{00000000-0000-0000-0000-000000000000}"/>
          </ac:spMkLst>
        </pc:spChg>
        <pc:spChg chg="mod">
          <ac:chgData name="Jones Egydio" userId="00575a3e5205fb66" providerId="LiveId" clId="{75B78C7E-8377-4638-863C-38465E6730C7}" dt="2024-08-19T23:10:38.097" v="44" actId="26606"/>
          <ac:spMkLst>
            <pc:docMk/>
            <pc:sldMk cId="13039223" sldId="416"/>
            <ac:spMk id="413" creationId="{00000000-0000-0000-0000-000000000000}"/>
          </ac:spMkLst>
        </pc:spChg>
        <pc:spChg chg="add del">
          <ac:chgData name="Jones Egydio" userId="00575a3e5205fb66" providerId="LiveId" clId="{75B78C7E-8377-4638-863C-38465E6730C7}" dt="2024-08-19T23:09:30.405" v="27" actId="26606"/>
          <ac:spMkLst>
            <pc:docMk/>
            <pc:sldMk cId="13039223" sldId="416"/>
            <ac:spMk id="418" creationId="{A8384FB5-9ADC-4DDC-881B-597D56F5B15D}"/>
          </ac:spMkLst>
        </pc:spChg>
        <pc:spChg chg="add del">
          <ac:chgData name="Jones Egydio" userId="00575a3e5205fb66" providerId="LiveId" clId="{75B78C7E-8377-4638-863C-38465E6730C7}" dt="2024-08-19T23:09:30.405" v="27" actId="26606"/>
          <ac:spMkLst>
            <pc:docMk/>
            <pc:sldMk cId="13039223" sldId="416"/>
            <ac:spMk id="420" creationId="{1199E1B1-A8C0-4FE8-A5A8-1CB41D69F857}"/>
          </ac:spMkLst>
        </pc:spChg>
        <pc:spChg chg="add del">
          <ac:chgData name="Jones Egydio" userId="00575a3e5205fb66" providerId="LiveId" clId="{75B78C7E-8377-4638-863C-38465E6730C7}" dt="2024-08-19T23:09:30.405" v="27" actId="26606"/>
          <ac:spMkLst>
            <pc:docMk/>
            <pc:sldMk cId="13039223" sldId="416"/>
            <ac:spMk id="422" creationId="{84A8DE83-DE75-4B41-9DB4-A7EC0B0DEC0B}"/>
          </ac:spMkLst>
        </pc:spChg>
        <pc:spChg chg="add del">
          <ac:chgData name="Jones Egydio" userId="00575a3e5205fb66" providerId="LiveId" clId="{75B78C7E-8377-4638-863C-38465E6730C7}" dt="2024-08-19T23:09:30.405" v="27" actId="26606"/>
          <ac:spMkLst>
            <pc:docMk/>
            <pc:sldMk cId="13039223" sldId="416"/>
            <ac:spMk id="424" creationId="{A7009A0A-BEF5-4EAC-AF15-E4F9F002E239}"/>
          </ac:spMkLst>
        </pc:spChg>
        <pc:spChg chg="add del">
          <ac:chgData name="Jones Egydio" userId="00575a3e5205fb66" providerId="LiveId" clId="{75B78C7E-8377-4638-863C-38465E6730C7}" dt="2024-08-19T23:10:38.097" v="44" actId="26606"/>
          <ac:spMkLst>
            <pc:docMk/>
            <pc:sldMk cId="13039223" sldId="416"/>
            <ac:spMk id="426" creationId="{F8260ED5-17F7-4158-B241-D51DD4CF1B7E}"/>
          </ac:spMkLst>
        </pc:spChg>
        <pc:spChg chg="add del">
          <ac:chgData name="Jones Egydio" userId="00575a3e5205fb66" providerId="LiveId" clId="{75B78C7E-8377-4638-863C-38465E6730C7}" dt="2024-08-19T23:10:38.097" v="44" actId="26606"/>
          <ac:spMkLst>
            <pc:docMk/>
            <pc:sldMk cId="13039223" sldId="416"/>
            <ac:spMk id="427" creationId="{A8384FB5-9ADC-4DDC-881B-597D56F5B15D}"/>
          </ac:spMkLst>
        </pc:spChg>
        <pc:spChg chg="add del">
          <ac:chgData name="Jones Egydio" userId="00575a3e5205fb66" providerId="LiveId" clId="{75B78C7E-8377-4638-863C-38465E6730C7}" dt="2024-08-19T23:10:38.097" v="44" actId="26606"/>
          <ac:spMkLst>
            <pc:docMk/>
            <pc:sldMk cId="13039223" sldId="416"/>
            <ac:spMk id="428" creationId="{91E5A9A7-95C6-4F4F-B00E-C82E07FE62EF}"/>
          </ac:spMkLst>
        </pc:spChg>
        <pc:spChg chg="add del">
          <ac:chgData name="Jones Egydio" userId="00575a3e5205fb66" providerId="LiveId" clId="{75B78C7E-8377-4638-863C-38465E6730C7}" dt="2024-08-19T23:10:38.097" v="44" actId="26606"/>
          <ac:spMkLst>
            <pc:docMk/>
            <pc:sldMk cId="13039223" sldId="416"/>
            <ac:spMk id="429" creationId="{D07DD2DE-F619-49DD-B5E7-03A290FF4ED1}"/>
          </ac:spMkLst>
        </pc:spChg>
        <pc:spChg chg="add del">
          <ac:chgData name="Jones Egydio" userId="00575a3e5205fb66" providerId="LiveId" clId="{75B78C7E-8377-4638-863C-38465E6730C7}" dt="2024-08-19T23:10:38.097" v="44" actId="26606"/>
          <ac:spMkLst>
            <pc:docMk/>
            <pc:sldMk cId="13039223" sldId="416"/>
            <ac:spMk id="430" creationId="{85149191-5F60-4A28-AAFF-039F96B0F3EC}"/>
          </ac:spMkLst>
        </pc:spChg>
        <pc:graphicFrameChg chg="add del mod modGraphic">
          <ac:chgData name="Jones Egydio" userId="00575a3e5205fb66" providerId="LiveId" clId="{75B78C7E-8377-4638-863C-38465E6730C7}" dt="2024-08-19T23:10:38.097" v="44" actId="26606"/>
          <ac:graphicFrameMkLst>
            <pc:docMk/>
            <pc:sldMk cId="13039223" sldId="416"/>
            <ac:graphicFrameMk id="7" creationId="{00000000-0000-0000-0000-000000000000}"/>
          </ac:graphicFrameMkLst>
        </pc:graphicFrameChg>
        <pc:picChg chg="add mod">
          <ac:chgData name="Jones Egydio" userId="00575a3e5205fb66" providerId="LiveId" clId="{75B78C7E-8377-4638-863C-38465E6730C7}" dt="2024-08-19T23:43:40.108" v="341"/>
          <ac:picMkLst>
            <pc:docMk/>
            <pc:sldMk cId="13039223" sldId="416"/>
            <ac:picMk id="2" creationId="{206BC5C8-8556-B51C-E05F-7287CB58E74B}"/>
          </ac:picMkLst>
        </pc:picChg>
      </pc:sldChg>
      <pc:sldChg chg="del">
        <pc:chgData name="Jones Egydio" userId="00575a3e5205fb66" providerId="LiveId" clId="{75B78C7E-8377-4638-863C-38465E6730C7}" dt="2024-08-19T23:44:21.594" v="345" actId="47"/>
        <pc:sldMkLst>
          <pc:docMk/>
          <pc:sldMk cId="93765236" sldId="425"/>
        </pc:sldMkLst>
      </pc:sldChg>
      <pc:sldChg chg="addSp delSp modSp add mod setBg">
        <pc:chgData name="Jones Egydio" userId="00575a3e5205fb66" providerId="LiveId" clId="{75B78C7E-8377-4638-863C-38465E6730C7}" dt="2024-08-19T23:43:53.383" v="343"/>
        <pc:sldMkLst>
          <pc:docMk/>
          <pc:sldMk cId="2860136338" sldId="434"/>
        </pc:sldMkLst>
        <pc:spChg chg="mod">
          <ac:chgData name="Jones Egydio" userId="00575a3e5205fb66" providerId="LiveId" clId="{75B78C7E-8377-4638-863C-38465E6730C7}" dt="2024-08-19T23:10:36.863" v="43" actId="26606"/>
          <ac:spMkLst>
            <pc:docMk/>
            <pc:sldMk cId="2860136338" sldId="434"/>
            <ac:spMk id="412" creationId="{00000000-0000-0000-0000-000000000000}"/>
          </ac:spMkLst>
        </pc:spChg>
        <pc:spChg chg="mod">
          <ac:chgData name="Jones Egydio" userId="00575a3e5205fb66" providerId="LiveId" clId="{75B78C7E-8377-4638-863C-38465E6730C7}" dt="2024-08-19T23:10:36.863" v="43" actId="26606"/>
          <ac:spMkLst>
            <pc:docMk/>
            <pc:sldMk cId="2860136338" sldId="434"/>
            <ac:spMk id="413" creationId="{00000000-0000-0000-0000-000000000000}"/>
          </ac:spMkLst>
        </pc:spChg>
        <pc:spChg chg="add del">
          <ac:chgData name="Jones Egydio" userId="00575a3e5205fb66" providerId="LiveId" clId="{75B78C7E-8377-4638-863C-38465E6730C7}" dt="2024-08-19T23:09:00.914" v="16" actId="26606"/>
          <ac:spMkLst>
            <pc:docMk/>
            <pc:sldMk cId="2860136338" sldId="434"/>
            <ac:spMk id="418" creationId="{53B021B3-DE93-4AB7-8A18-CF5F1CED88B8}"/>
          </ac:spMkLst>
        </pc:spChg>
        <pc:spChg chg="add del">
          <ac:chgData name="Jones Egydio" userId="00575a3e5205fb66" providerId="LiveId" clId="{75B78C7E-8377-4638-863C-38465E6730C7}" dt="2024-08-19T23:09:00.914" v="16" actId="26606"/>
          <ac:spMkLst>
            <pc:docMk/>
            <pc:sldMk cId="2860136338" sldId="434"/>
            <ac:spMk id="420" creationId="{52D502E5-F6B4-4D58-B4AE-FC466FF15EE8}"/>
          </ac:spMkLst>
        </pc:spChg>
        <pc:spChg chg="add del">
          <ac:chgData name="Jones Egydio" userId="00575a3e5205fb66" providerId="LiveId" clId="{75B78C7E-8377-4638-863C-38465E6730C7}" dt="2024-08-19T23:09:00.914" v="16" actId="26606"/>
          <ac:spMkLst>
            <pc:docMk/>
            <pc:sldMk cId="2860136338" sldId="434"/>
            <ac:spMk id="422" creationId="{9DECDBF4-02B6-4BB4-B65B-B8107AD6A9E8}"/>
          </ac:spMkLst>
        </pc:spChg>
        <pc:spChg chg="add del">
          <ac:chgData name="Jones Egydio" userId="00575a3e5205fb66" providerId="LiveId" clId="{75B78C7E-8377-4638-863C-38465E6730C7}" dt="2024-08-19T23:09:05.144" v="18" actId="26606"/>
          <ac:spMkLst>
            <pc:docMk/>
            <pc:sldMk cId="2860136338" sldId="434"/>
            <ac:spMk id="424" creationId="{063BBA22-50EA-4C4D-BE05-F1CE4E63AA56}"/>
          </ac:spMkLst>
        </pc:spChg>
        <pc:spChg chg="add del">
          <ac:chgData name="Jones Egydio" userId="00575a3e5205fb66" providerId="LiveId" clId="{75B78C7E-8377-4638-863C-38465E6730C7}" dt="2024-08-19T23:09:05.144" v="18" actId="26606"/>
          <ac:spMkLst>
            <pc:docMk/>
            <pc:sldMk cId="2860136338" sldId="434"/>
            <ac:spMk id="425" creationId="{BACC6370-2D7E-4714-9D71-7542949D7D5D}"/>
          </ac:spMkLst>
        </pc:spChg>
        <pc:spChg chg="add del">
          <ac:chgData name="Jones Egydio" userId="00575a3e5205fb66" providerId="LiveId" clId="{75B78C7E-8377-4638-863C-38465E6730C7}" dt="2024-08-19T23:09:05.144" v="18" actId="26606"/>
          <ac:spMkLst>
            <pc:docMk/>
            <pc:sldMk cId="2860136338" sldId="434"/>
            <ac:spMk id="426" creationId="{F68B3F68-107C-434F-AA38-110D5EA91B85}"/>
          </ac:spMkLst>
        </pc:spChg>
        <pc:spChg chg="add del">
          <ac:chgData name="Jones Egydio" userId="00575a3e5205fb66" providerId="LiveId" clId="{75B78C7E-8377-4638-863C-38465E6730C7}" dt="2024-08-19T23:09:05.144" v="18" actId="26606"/>
          <ac:spMkLst>
            <pc:docMk/>
            <pc:sldMk cId="2860136338" sldId="434"/>
            <ac:spMk id="427" creationId="{AAD0DBB9-1A4B-4391-81D4-CB19F9AB918A}"/>
          </ac:spMkLst>
        </pc:spChg>
        <pc:spChg chg="add del">
          <ac:chgData name="Jones Egydio" userId="00575a3e5205fb66" providerId="LiveId" clId="{75B78C7E-8377-4638-863C-38465E6730C7}" dt="2024-08-19T23:09:07.591" v="20" actId="26606"/>
          <ac:spMkLst>
            <pc:docMk/>
            <pc:sldMk cId="2860136338" sldId="434"/>
            <ac:spMk id="429" creationId="{53B021B3-DE93-4AB7-8A18-CF5F1CED88B8}"/>
          </ac:spMkLst>
        </pc:spChg>
        <pc:spChg chg="add del">
          <ac:chgData name="Jones Egydio" userId="00575a3e5205fb66" providerId="LiveId" clId="{75B78C7E-8377-4638-863C-38465E6730C7}" dt="2024-08-19T23:09:07.591" v="20" actId="26606"/>
          <ac:spMkLst>
            <pc:docMk/>
            <pc:sldMk cId="2860136338" sldId="434"/>
            <ac:spMk id="430" creationId="{52D502E5-F6B4-4D58-B4AE-FC466FF15EE8}"/>
          </ac:spMkLst>
        </pc:spChg>
        <pc:spChg chg="add del">
          <ac:chgData name="Jones Egydio" userId="00575a3e5205fb66" providerId="LiveId" clId="{75B78C7E-8377-4638-863C-38465E6730C7}" dt="2024-08-19T23:09:07.591" v="20" actId="26606"/>
          <ac:spMkLst>
            <pc:docMk/>
            <pc:sldMk cId="2860136338" sldId="434"/>
            <ac:spMk id="431" creationId="{9DECDBF4-02B6-4BB4-B65B-B8107AD6A9E8}"/>
          </ac:spMkLst>
        </pc:spChg>
        <pc:spChg chg="add del">
          <ac:chgData name="Jones Egydio" userId="00575a3e5205fb66" providerId="LiveId" clId="{75B78C7E-8377-4638-863C-38465E6730C7}" dt="2024-08-19T23:09:13.393" v="22" actId="26606"/>
          <ac:spMkLst>
            <pc:docMk/>
            <pc:sldMk cId="2860136338" sldId="434"/>
            <ac:spMk id="433" creationId="{BACC6370-2D7E-4714-9D71-7542949D7D5D}"/>
          </ac:spMkLst>
        </pc:spChg>
        <pc:spChg chg="add del">
          <ac:chgData name="Jones Egydio" userId="00575a3e5205fb66" providerId="LiveId" clId="{75B78C7E-8377-4638-863C-38465E6730C7}" dt="2024-08-19T23:09:13.393" v="22" actId="26606"/>
          <ac:spMkLst>
            <pc:docMk/>
            <pc:sldMk cId="2860136338" sldId="434"/>
            <ac:spMk id="434" creationId="{F68B3F68-107C-434F-AA38-110D5EA91B85}"/>
          </ac:spMkLst>
        </pc:spChg>
        <pc:spChg chg="add del">
          <ac:chgData name="Jones Egydio" userId="00575a3e5205fb66" providerId="LiveId" clId="{75B78C7E-8377-4638-863C-38465E6730C7}" dt="2024-08-19T23:09:13.393" v="22" actId="26606"/>
          <ac:spMkLst>
            <pc:docMk/>
            <pc:sldMk cId="2860136338" sldId="434"/>
            <ac:spMk id="435" creationId="{AAD0DBB9-1A4B-4391-81D4-CB19F9AB918A}"/>
          </ac:spMkLst>
        </pc:spChg>
        <pc:spChg chg="add del">
          <ac:chgData name="Jones Egydio" userId="00575a3e5205fb66" providerId="LiveId" clId="{75B78C7E-8377-4638-863C-38465E6730C7}" dt="2024-08-19T23:09:13.393" v="22" actId="26606"/>
          <ac:spMkLst>
            <pc:docMk/>
            <pc:sldMk cId="2860136338" sldId="434"/>
            <ac:spMk id="436" creationId="{063BBA22-50EA-4C4D-BE05-F1CE4E63AA56}"/>
          </ac:spMkLst>
        </pc:spChg>
        <pc:spChg chg="add del">
          <ac:chgData name="Jones Egydio" userId="00575a3e5205fb66" providerId="LiveId" clId="{75B78C7E-8377-4638-863C-38465E6730C7}" dt="2024-08-19T23:09:16.425" v="24" actId="26606"/>
          <ac:spMkLst>
            <pc:docMk/>
            <pc:sldMk cId="2860136338" sldId="434"/>
            <ac:spMk id="438" creationId="{6C4028FD-8BAA-4A19-BFDE-594D991B7552}"/>
          </ac:spMkLst>
        </pc:spChg>
        <pc:spChg chg="add del">
          <ac:chgData name="Jones Egydio" userId="00575a3e5205fb66" providerId="LiveId" clId="{75B78C7E-8377-4638-863C-38465E6730C7}" dt="2024-08-19T23:10:36.863" v="43" actId="26606"/>
          <ac:spMkLst>
            <pc:docMk/>
            <pc:sldMk cId="2860136338" sldId="434"/>
            <ac:spMk id="440" creationId="{BACC6370-2D7E-4714-9D71-7542949D7D5D}"/>
          </ac:spMkLst>
        </pc:spChg>
        <pc:spChg chg="add del">
          <ac:chgData name="Jones Egydio" userId="00575a3e5205fb66" providerId="LiveId" clId="{75B78C7E-8377-4638-863C-38465E6730C7}" dt="2024-08-19T23:10:36.863" v="43" actId="26606"/>
          <ac:spMkLst>
            <pc:docMk/>
            <pc:sldMk cId="2860136338" sldId="434"/>
            <ac:spMk id="441" creationId="{F68B3F68-107C-434F-AA38-110D5EA91B85}"/>
          </ac:spMkLst>
        </pc:spChg>
        <pc:spChg chg="add del">
          <ac:chgData name="Jones Egydio" userId="00575a3e5205fb66" providerId="LiveId" clId="{75B78C7E-8377-4638-863C-38465E6730C7}" dt="2024-08-19T23:10:36.863" v="43" actId="26606"/>
          <ac:spMkLst>
            <pc:docMk/>
            <pc:sldMk cId="2860136338" sldId="434"/>
            <ac:spMk id="442" creationId="{AAD0DBB9-1A4B-4391-81D4-CB19F9AB918A}"/>
          </ac:spMkLst>
        </pc:spChg>
        <pc:spChg chg="add del">
          <ac:chgData name="Jones Egydio" userId="00575a3e5205fb66" providerId="LiveId" clId="{75B78C7E-8377-4638-863C-38465E6730C7}" dt="2024-08-19T23:10:36.863" v="43" actId="26606"/>
          <ac:spMkLst>
            <pc:docMk/>
            <pc:sldMk cId="2860136338" sldId="434"/>
            <ac:spMk id="443" creationId="{063BBA22-50EA-4C4D-BE05-F1CE4E63AA56}"/>
          </ac:spMkLst>
        </pc:spChg>
        <pc:grpChg chg="add mod">
          <ac:chgData name="Jones Egydio" userId="00575a3e5205fb66" providerId="LiveId" clId="{75B78C7E-8377-4638-863C-38465E6730C7}" dt="2024-08-19T23:10:36.863" v="43" actId="26606"/>
          <ac:grpSpMkLst>
            <pc:docMk/>
            <pc:sldMk cId="2860136338" sldId="434"/>
            <ac:grpSpMk id="4" creationId="{00000000-0000-0000-0000-000000000000}"/>
          </ac:grpSpMkLst>
        </pc:grpChg>
        <pc:picChg chg="add mod">
          <ac:chgData name="Jones Egydio" userId="00575a3e5205fb66" providerId="LiveId" clId="{75B78C7E-8377-4638-863C-38465E6730C7}" dt="2024-08-19T23:43:53.383" v="343"/>
          <ac:picMkLst>
            <pc:docMk/>
            <pc:sldMk cId="2860136338" sldId="434"/>
            <ac:picMk id="2" creationId="{F05ED8A7-213B-A9FC-CCD2-A58453AF6D22}"/>
          </ac:picMkLst>
        </pc:picChg>
      </pc:sldChg>
      <pc:sldChg chg="addSp delSp modSp add mod setBg">
        <pc:chgData name="Jones Egydio" userId="00575a3e5205fb66" providerId="LiveId" clId="{75B78C7E-8377-4638-863C-38465E6730C7}" dt="2024-08-19T23:43:34.436" v="340"/>
        <pc:sldMkLst>
          <pc:docMk/>
          <pc:sldMk cId="1831826079" sldId="435"/>
        </pc:sldMkLst>
        <pc:spChg chg="mod">
          <ac:chgData name="Jones Egydio" userId="00575a3e5205fb66" providerId="LiveId" clId="{75B78C7E-8377-4638-863C-38465E6730C7}" dt="2024-08-19T23:11:42.012" v="54" actId="26606"/>
          <ac:spMkLst>
            <pc:docMk/>
            <pc:sldMk cId="1831826079" sldId="435"/>
            <ac:spMk id="412" creationId="{00000000-0000-0000-0000-000000000000}"/>
          </ac:spMkLst>
        </pc:spChg>
        <pc:spChg chg="mod">
          <ac:chgData name="Jones Egydio" userId="00575a3e5205fb66" providerId="LiveId" clId="{75B78C7E-8377-4638-863C-38465E6730C7}" dt="2024-08-19T23:11:59.704" v="57" actId="5793"/>
          <ac:spMkLst>
            <pc:docMk/>
            <pc:sldMk cId="1831826079" sldId="435"/>
            <ac:spMk id="413" creationId="{00000000-0000-0000-0000-000000000000}"/>
          </ac:spMkLst>
        </pc:spChg>
        <pc:spChg chg="add del">
          <ac:chgData name="Jones Egydio" userId="00575a3e5205fb66" providerId="LiveId" clId="{75B78C7E-8377-4638-863C-38465E6730C7}" dt="2024-08-19T23:11:36.974" v="51" actId="26606"/>
          <ac:spMkLst>
            <pc:docMk/>
            <pc:sldMk cId="1831826079" sldId="435"/>
            <ac:spMk id="418" creationId="{09588DA8-065E-4F6F-8EFD-43104AB2E0CF}"/>
          </ac:spMkLst>
        </pc:spChg>
        <pc:spChg chg="add del">
          <ac:chgData name="Jones Egydio" userId="00575a3e5205fb66" providerId="LiveId" clId="{75B78C7E-8377-4638-863C-38465E6730C7}" dt="2024-08-19T23:11:55.806" v="56" actId="26606"/>
          <ac:spMkLst>
            <pc:docMk/>
            <pc:sldMk cId="1831826079" sldId="435"/>
            <ac:spMk id="419" creationId="{9F7D5CDA-D291-4307-BF55-1381FED29634}"/>
          </ac:spMkLst>
        </pc:spChg>
        <pc:spChg chg="add del">
          <ac:chgData name="Jones Egydio" userId="00575a3e5205fb66" providerId="LiveId" clId="{75B78C7E-8377-4638-863C-38465E6730C7}" dt="2024-08-19T23:11:36.974" v="51" actId="26606"/>
          <ac:spMkLst>
            <pc:docMk/>
            <pc:sldMk cId="1831826079" sldId="435"/>
            <ac:spMk id="420" creationId="{C4285719-470E-454C-AF62-8323075F1F5B}"/>
          </ac:spMkLst>
        </pc:spChg>
        <pc:spChg chg="add del">
          <ac:chgData name="Jones Egydio" userId="00575a3e5205fb66" providerId="LiveId" clId="{75B78C7E-8377-4638-863C-38465E6730C7}" dt="2024-08-19T23:11:55.806" v="56" actId="26606"/>
          <ac:spMkLst>
            <pc:docMk/>
            <pc:sldMk cId="1831826079" sldId="435"/>
            <ac:spMk id="421" creationId="{59B296B9-C5A5-4E4F-9B60-C907B5F1466C}"/>
          </ac:spMkLst>
        </pc:spChg>
        <pc:spChg chg="add del">
          <ac:chgData name="Jones Egydio" userId="00575a3e5205fb66" providerId="LiveId" clId="{75B78C7E-8377-4638-863C-38465E6730C7}" dt="2024-08-19T23:11:36.974" v="51" actId="26606"/>
          <ac:spMkLst>
            <pc:docMk/>
            <pc:sldMk cId="1831826079" sldId="435"/>
            <ac:spMk id="422" creationId="{CD9FE4EF-C4D8-49A0-B2FF-81D8DB7D8A24}"/>
          </ac:spMkLst>
        </pc:spChg>
        <pc:spChg chg="add del">
          <ac:chgData name="Jones Egydio" userId="00575a3e5205fb66" providerId="LiveId" clId="{75B78C7E-8377-4638-863C-38465E6730C7}" dt="2024-08-19T23:11:55.806" v="56" actId="26606"/>
          <ac:spMkLst>
            <pc:docMk/>
            <pc:sldMk cId="1831826079" sldId="435"/>
            <ac:spMk id="423" creationId="{D0300FD3-5AF1-6305-15FA-9078072672E2}"/>
          </ac:spMkLst>
        </pc:spChg>
        <pc:spChg chg="add del">
          <ac:chgData name="Jones Egydio" userId="00575a3e5205fb66" providerId="LiveId" clId="{75B78C7E-8377-4638-863C-38465E6730C7}" dt="2024-08-19T23:11:36.974" v="51" actId="26606"/>
          <ac:spMkLst>
            <pc:docMk/>
            <pc:sldMk cId="1831826079" sldId="435"/>
            <ac:spMk id="424" creationId="{4300840D-0A0B-4512-BACA-B439D5B9C57C}"/>
          </ac:spMkLst>
        </pc:spChg>
        <pc:spChg chg="add">
          <ac:chgData name="Jones Egydio" userId="00575a3e5205fb66" providerId="LiveId" clId="{75B78C7E-8377-4638-863C-38465E6730C7}" dt="2024-08-19T23:11:55.806" v="56" actId="26606"/>
          <ac:spMkLst>
            <pc:docMk/>
            <pc:sldMk cId="1831826079" sldId="435"/>
            <ac:spMk id="425" creationId="{9F7D5CDA-D291-4307-BF55-1381FED29634}"/>
          </ac:spMkLst>
        </pc:spChg>
        <pc:spChg chg="add del">
          <ac:chgData name="Jones Egydio" userId="00575a3e5205fb66" providerId="LiveId" clId="{75B78C7E-8377-4638-863C-38465E6730C7}" dt="2024-08-19T23:11:36.974" v="51" actId="26606"/>
          <ac:spMkLst>
            <pc:docMk/>
            <pc:sldMk cId="1831826079" sldId="435"/>
            <ac:spMk id="426" creationId="{D2B78728-A580-49A7-84F9-6EF6F583ADE0}"/>
          </ac:spMkLst>
        </pc:spChg>
        <pc:spChg chg="add">
          <ac:chgData name="Jones Egydio" userId="00575a3e5205fb66" providerId="LiveId" clId="{75B78C7E-8377-4638-863C-38465E6730C7}" dt="2024-08-19T23:11:55.806" v="56" actId="26606"/>
          <ac:spMkLst>
            <pc:docMk/>
            <pc:sldMk cId="1831826079" sldId="435"/>
            <ac:spMk id="427" creationId="{59B296B9-C5A5-4E4F-9B60-C907B5F1466C}"/>
          </ac:spMkLst>
        </pc:spChg>
        <pc:spChg chg="add del">
          <ac:chgData name="Jones Egydio" userId="00575a3e5205fb66" providerId="LiveId" clId="{75B78C7E-8377-4638-863C-38465E6730C7}" dt="2024-08-19T23:11:36.974" v="51" actId="26606"/>
          <ac:spMkLst>
            <pc:docMk/>
            <pc:sldMk cId="1831826079" sldId="435"/>
            <ac:spMk id="428" creationId="{38FAA1A1-D861-433F-88FA-1E9D6FD31D11}"/>
          </ac:spMkLst>
        </pc:spChg>
        <pc:spChg chg="add">
          <ac:chgData name="Jones Egydio" userId="00575a3e5205fb66" providerId="LiveId" clId="{75B78C7E-8377-4638-863C-38465E6730C7}" dt="2024-08-19T23:11:55.806" v="56" actId="26606"/>
          <ac:spMkLst>
            <pc:docMk/>
            <pc:sldMk cId="1831826079" sldId="435"/>
            <ac:spMk id="429" creationId="{D0300FD3-5AF1-6305-15FA-9078072672E2}"/>
          </ac:spMkLst>
        </pc:spChg>
        <pc:spChg chg="add del">
          <ac:chgData name="Jones Egydio" userId="00575a3e5205fb66" providerId="LiveId" clId="{75B78C7E-8377-4638-863C-38465E6730C7}" dt="2024-08-19T23:11:36.974" v="51" actId="26606"/>
          <ac:spMkLst>
            <pc:docMk/>
            <pc:sldMk cId="1831826079" sldId="435"/>
            <ac:spMk id="430" creationId="{8D71EDA1-87BF-4D5D-AB79-F346FD19278A}"/>
          </ac:spMkLst>
        </pc:spChg>
        <pc:spChg chg="add del">
          <ac:chgData name="Jones Egydio" userId="00575a3e5205fb66" providerId="LiveId" clId="{75B78C7E-8377-4638-863C-38465E6730C7}" dt="2024-08-19T23:11:41.987" v="53" actId="26606"/>
          <ac:spMkLst>
            <pc:docMk/>
            <pc:sldMk cId="1831826079" sldId="435"/>
            <ac:spMk id="432" creationId="{979E27D9-03C7-44E2-9FF8-15D0C8506AF7}"/>
          </ac:spMkLst>
        </pc:spChg>
        <pc:spChg chg="add del">
          <ac:chgData name="Jones Egydio" userId="00575a3e5205fb66" providerId="LiveId" clId="{75B78C7E-8377-4638-863C-38465E6730C7}" dt="2024-08-19T23:11:41.987" v="53" actId="26606"/>
          <ac:spMkLst>
            <pc:docMk/>
            <pc:sldMk cId="1831826079" sldId="435"/>
            <ac:spMk id="433" creationId="{EEBF1590-3B36-48EE-A89D-3B6F3CB256AB}"/>
          </ac:spMkLst>
        </pc:spChg>
        <pc:spChg chg="add del">
          <ac:chgData name="Jones Egydio" userId="00575a3e5205fb66" providerId="LiveId" clId="{75B78C7E-8377-4638-863C-38465E6730C7}" dt="2024-08-19T23:11:41.987" v="53" actId="26606"/>
          <ac:spMkLst>
            <pc:docMk/>
            <pc:sldMk cId="1831826079" sldId="435"/>
            <ac:spMk id="434" creationId="{AC8F6C8C-AB5A-4548-942D-E3FD40ACBC49}"/>
          </ac:spMkLst>
        </pc:spChg>
        <pc:picChg chg="add mod">
          <ac:chgData name="Jones Egydio" userId="00575a3e5205fb66" providerId="LiveId" clId="{75B78C7E-8377-4638-863C-38465E6730C7}" dt="2024-08-19T23:43:34.436" v="340"/>
          <ac:picMkLst>
            <pc:docMk/>
            <pc:sldMk cId="1831826079" sldId="435"/>
            <ac:picMk id="2" creationId="{2AC0A71C-B2C6-A1A7-BC1A-89CB7EC6F3F5}"/>
          </ac:picMkLst>
        </pc:picChg>
        <pc:picChg chg="add mod">
          <ac:chgData name="Jones Egydio" userId="00575a3e5205fb66" providerId="LiveId" clId="{75B78C7E-8377-4638-863C-38465E6730C7}" dt="2024-08-19T23:11:55.806" v="56" actId="26606"/>
          <ac:picMkLst>
            <pc:docMk/>
            <pc:sldMk cId="1831826079" sldId="435"/>
            <ac:picMk id="415" creationId="{B05F6196-7099-84EB-4F57-033496822DA6}"/>
          </ac:picMkLst>
        </pc:picChg>
      </pc:sldChg>
      <pc:sldChg chg="addSp delSp modSp add mod setBg">
        <pc:chgData name="Jones Egydio" userId="00575a3e5205fb66" providerId="LiveId" clId="{75B78C7E-8377-4638-863C-38465E6730C7}" dt="2024-08-19T23:13:01.718" v="74" actId="26606"/>
        <pc:sldMkLst>
          <pc:docMk/>
          <pc:sldMk cId="3985057448" sldId="436"/>
        </pc:sldMkLst>
        <pc:spChg chg="mod">
          <ac:chgData name="Jones Egydio" userId="00575a3e5205fb66" providerId="LiveId" clId="{75B78C7E-8377-4638-863C-38465E6730C7}" dt="2024-08-19T23:13:01.718" v="74" actId="26606"/>
          <ac:spMkLst>
            <pc:docMk/>
            <pc:sldMk cId="3985057448" sldId="436"/>
            <ac:spMk id="412" creationId="{00000000-0000-0000-0000-000000000000}"/>
          </ac:spMkLst>
        </pc:spChg>
        <pc:spChg chg="mod ord">
          <ac:chgData name="Jones Egydio" userId="00575a3e5205fb66" providerId="LiveId" clId="{75B78C7E-8377-4638-863C-38465E6730C7}" dt="2024-08-19T23:13:01.718" v="74" actId="26606"/>
          <ac:spMkLst>
            <pc:docMk/>
            <pc:sldMk cId="3985057448" sldId="436"/>
            <ac:spMk id="413" creationId="{00000000-0000-0000-0000-000000000000}"/>
          </ac:spMkLst>
        </pc:spChg>
        <pc:spChg chg="add del">
          <ac:chgData name="Jones Egydio" userId="00575a3e5205fb66" providerId="LiveId" clId="{75B78C7E-8377-4638-863C-38465E6730C7}" dt="2024-08-19T23:12:20.282" v="59" actId="26606"/>
          <ac:spMkLst>
            <pc:docMk/>
            <pc:sldMk cId="3985057448" sldId="436"/>
            <ac:spMk id="418" creationId="{D7A453D2-15D8-4403-815F-291FA16340D9}"/>
          </ac:spMkLst>
        </pc:spChg>
        <pc:spChg chg="add del">
          <ac:chgData name="Jones Egydio" userId="00575a3e5205fb66" providerId="LiveId" clId="{75B78C7E-8377-4638-863C-38465E6730C7}" dt="2024-08-19T23:12:20.282" v="59" actId="26606"/>
          <ac:spMkLst>
            <pc:docMk/>
            <pc:sldMk cId="3985057448" sldId="436"/>
            <ac:spMk id="420" creationId="{8161EA6B-09CA-445B-AB0D-8DF76FA92DEF}"/>
          </ac:spMkLst>
        </pc:spChg>
        <pc:spChg chg="add del">
          <ac:chgData name="Jones Egydio" userId="00575a3e5205fb66" providerId="LiveId" clId="{75B78C7E-8377-4638-863C-38465E6730C7}" dt="2024-08-19T23:12:20.282" v="59" actId="26606"/>
          <ac:spMkLst>
            <pc:docMk/>
            <pc:sldMk cId="3985057448" sldId="436"/>
            <ac:spMk id="430" creationId="{B8114C98-A349-4111-A123-E8EAB86ABE30}"/>
          </ac:spMkLst>
        </pc:spChg>
        <pc:spChg chg="add del">
          <ac:chgData name="Jones Egydio" userId="00575a3e5205fb66" providerId="LiveId" clId="{75B78C7E-8377-4638-863C-38465E6730C7}" dt="2024-08-19T23:12:20.282" v="59" actId="26606"/>
          <ac:spMkLst>
            <pc:docMk/>
            <pc:sldMk cId="3985057448" sldId="436"/>
            <ac:spMk id="438" creationId="{E2D3D3F2-ABBB-4453-B1C5-1BEBF7E4DD56}"/>
          </ac:spMkLst>
        </pc:spChg>
        <pc:spChg chg="add del">
          <ac:chgData name="Jones Egydio" userId="00575a3e5205fb66" providerId="LiveId" clId="{75B78C7E-8377-4638-863C-38465E6730C7}" dt="2024-08-19T23:12:20.282" v="59" actId="26606"/>
          <ac:spMkLst>
            <pc:docMk/>
            <pc:sldMk cId="3985057448" sldId="436"/>
            <ac:spMk id="452" creationId="{773AEA78-C03B-40B7-9D11-DC022119D577}"/>
          </ac:spMkLst>
        </pc:spChg>
        <pc:spChg chg="add del">
          <ac:chgData name="Jones Egydio" userId="00575a3e5205fb66" providerId="LiveId" clId="{75B78C7E-8377-4638-863C-38465E6730C7}" dt="2024-08-19T23:13:01.718" v="74" actId="26606"/>
          <ac:spMkLst>
            <pc:docMk/>
            <pc:sldMk cId="3985057448" sldId="436"/>
            <ac:spMk id="456" creationId="{D7A453D2-15D8-4403-815F-291FA16340D9}"/>
          </ac:spMkLst>
        </pc:spChg>
        <pc:spChg chg="add del">
          <ac:chgData name="Jones Egydio" userId="00575a3e5205fb66" providerId="LiveId" clId="{75B78C7E-8377-4638-863C-38465E6730C7}" dt="2024-08-19T23:13:01.718" v="74" actId="26606"/>
          <ac:spMkLst>
            <pc:docMk/>
            <pc:sldMk cId="3985057448" sldId="436"/>
            <ac:spMk id="457" creationId="{8161EA6B-09CA-445B-AB0D-8DF76FA92DEF}"/>
          </ac:spMkLst>
        </pc:spChg>
        <pc:spChg chg="add del">
          <ac:chgData name="Jones Egydio" userId="00575a3e5205fb66" providerId="LiveId" clId="{75B78C7E-8377-4638-863C-38465E6730C7}" dt="2024-08-19T23:13:01.718" v="74" actId="26606"/>
          <ac:spMkLst>
            <pc:docMk/>
            <pc:sldMk cId="3985057448" sldId="436"/>
            <ac:spMk id="459" creationId="{B8114C98-A349-4111-A123-E8EAB86ABE30}"/>
          </ac:spMkLst>
        </pc:spChg>
        <pc:spChg chg="add del">
          <ac:chgData name="Jones Egydio" userId="00575a3e5205fb66" providerId="LiveId" clId="{75B78C7E-8377-4638-863C-38465E6730C7}" dt="2024-08-19T23:13:01.718" v="74" actId="26606"/>
          <ac:spMkLst>
            <pc:docMk/>
            <pc:sldMk cId="3985057448" sldId="436"/>
            <ac:spMk id="461" creationId="{E2D3D3F2-ABBB-4453-B1C5-1BEBF7E4DD56}"/>
          </ac:spMkLst>
        </pc:spChg>
        <pc:spChg chg="add del">
          <ac:chgData name="Jones Egydio" userId="00575a3e5205fb66" providerId="LiveId" clId="{75B78C7E-8377-4638-863C-38465E6730C7}" dt="2024-08-19T23:13:01.718" v="74" actId="26606"/>
          <ac:spMkLst>
            <pc:docMk/>
            <pc:sldMk cId="3985057448" sldId="436"/>
            <ac:spMk id="464" creationId="{773AEA78-C03B-40B7-9D11-DC022119D577}"/>
          </ac:spMkLst>
        </pc:spChg>
        <pc:grpChg chg="add del">
          <ac:chgData name="Jones Egydio" userId="00575a3e5205fb66" providerId="LiveId" clId="{75B78C7E-8377-4638-863C-38465E6730C7}" dt="2024-08-19T23:12:20.282" v="59" actId="26606"/>
          <ac:grpSpMkLst>
            <pc:docMk/>
            <pc:sldMk cId="3985057448" sldId="436"/>
            <ac:grpSpMk id="422" creationId="{913B067F-3154-4968-A886-DF93A787EC44}"/>
          </ac:grpSpMkLst>
        </pc:grpChg>
        <pc:grpChg chg="add del">
          <ac:chgData name="Jones Egydio" userId="00575a3e5205fb66" providerId="LiveId" clId="{75B78C7E-8377-4638-863C-38465E6730C7}" dt="2024-08-19T23:12:20.282" v="59" actId="26606"/>
          <ac:grpSpMkLst>
            <pc:docMk/>
            <pc:sldMk cId="3985057448" sldId="436"/>
            <ac:grpSpMk id="432" creationId="{670FB431-AE18-414D-92F4-1D12D1991152}"/>
          </ac:grpSpMkLst>
        </pc:grpChg>
        <pc:grpChg chg="add del">
          <ac:chgData name="Jones Egydio" userId="00575a3e5205fb66" providerId="LiveId" clId="{75B78C7E-8377-4638-863C-38465E6730C7}" dt="2024-08-19T23:12:20.282" v="59" actId="26606"/>
          <ac:grpSpMkLst>
            <pc:docMk/>
            <pc:sldMk cId="3985057448" sldId="436"/>
            <ac:grpSpMk id="440" creationId="{8214E4A5-A0D2-42C4-8D14-D2A7E495F041}"/>
          </ac:grpSpMkLst>
        </pc:grpChg>
        <pc:grpChg chg="add del">
          <ac:chgData name="Jones Egydio" userId="00575a3e5205fb66" providerId="LiveId" clId="{75B78C7E-8377-4638-863C-38465E6730C7}" dt="2024-08-19T23:12:20.282" v="59" actId="26606"/>
          <ac:grpSpMkLst>
            <pc:docMk/>
            <pc:sldMk cId="3985057448" sldId="436"/>
            <ac:grpSpMk id="446" creationId="{1F4E1649-4D1F-4A91-AF97-A254BFDD524D}"/>
          </ac:grpSpMkLst>
        </pc:grpChg>
        <pc:grpChg chg="add del">
          <ac:chgData name="Jones Egydio" userId="00575a3e5205fb66" providerId="LiveId" clId="{75B78C7E-8377-4638-863C-38465E6730C7}" dt="2024-08-19T23:13:01.718" v="74" actId="26606"/>
          <ac:grpSpMkLst>
            <pc:docMk/>
            <pc:sldMk cId="3985057448" sldId="436"/>
            <ac:grpSpMk id="458" creationId="{913B067F-3154-4968-A886-DF93A787EC44}"/>
          </ac:grpSpMkLst>
        </pc:grpChg>
        <pc:grpChg chg="add del">
          <ac:chgData name="Jones Egydio" userId="00575a3e5205fb66" providerId="LiveId" clId="{75B78C7E-8377-4638-863C-38465E6730C7}" dt="2024-08-19T23:13:01.718" v="74" actId="26606"/>
          <ac:grpSpMkLst>
            <pc:docMk/>
            <pc:sldMk cId="3985057448" sldId="436"/>
            <ac:grpSpMk id="460" creationId="{670FB431-AE18-414D-92F4-1D12D1991152}"/>
          </ac:grpSpMkLst>
        </pc:grpChg>
        <pc:grpChg chg="add del">
          <ac:chgData name="Jones Egydio" userId="00575a3e5205fb66" providerId="LiveId" clId="{75B78C7E-8377-4638-863C-38465E6730C7}" dt="2024-08-19T23:13:01.718" v="74" actId="26606"/>
          <ac:grpSpMkLst>
            <pc:docMk/>
            <pc:sldMk cId="3985057448" sldId="436"/>
            <ac:grpSpMk id="462" creationId="{8214E4A5-A0D2-42C4-8D14-D2A7E495F041}"/>
          </ac:grpSpMkLst>
        </pc:grpChg>
        <pc:grpChg chg="add del">
          <ac:chgData name="Jones Egydio" userId="00575a3e5205fb66" providerId="LiveId" clId="{75B78C7E-8377-4638-863C-38465E6730C7}" dt="2024-08-19T23:13:01.718" v="74" actId="26606"/>
          <ac:grpSpMkLst>
            <pc:docMk/>
            <pc:sldMk cId="3985057448" sldId="436"/>
            <ac:grpSpMk id="463" creationId="{1F4E1649-4D1F-4A91-AF97-A254BFDD524D}"/>
          </ac:grpSpMkLst>
        </pc:grpChg>
        <pc:picChg chg="mod">
          <ac:chgData name="Jones Egydio" userId="00575a3e5205fb66" providerId="LiveId" clId="{75B78C7E-8377-4638-863C-38465E6730C7}" dt="2024-08-19T23:13:01.718" v="74" actId="26606"/>
          <ac:picMkLst>
            <pc:docMk/>
            <pc:sldMk cId="3985057448" sldId="436"/>
            <ac:picMk id="4" creationId="{00000000-0000-0000-0000-000000000000}"/>
          </ac:picMkLst>
        </pc:picChg>
        <pc:cxnChg chg="add del">
          <ac:chgData name="Jones Egydio" userId="00575a3e5205fb66" providerId="LiveId" clId="{75B78C7E-8377-4638-863C-38465E6730C7}" dt="2024-08-19T23:12:23.622" v="61" actId="26606"/>
          <ac:cxnSpMkLst>
            <pc:docMk/>
            <pc:sldMk cId="3985057448" sldId="436"/>
            <ac:cxnSpMk id="454" creationId="{37C77032-C865-6057-7D7A-E2743CFA20F9}"/>
          </ac:cxnSpMkLst>
        </pc:cxnChg>
      </pc:sldChg>
      <pc:sldChg chg="addSp delSp modSp add mod setBg">
        <pc:chgData name="Jones Egydio" userId="00575a3e5205fb66" providerId="LiveId" clId="{75B78C7E-8377-4638-863C-38465E6730C7}" dt="2024-08-19T23:14:02.440" v="91" actId="14100"/>
        <pc:sldMkLst>
          <pc:docMk/>
          <pc:sldMk cId="3206102093" sldId="437"/>
        </pc:sldMkLst>
        <pc:spChg chg="mod">
          <ac:chgData name="Jones Egydio" userId="00575a3e5205fb66" providerId="LiveId" clId="{75B78C7E-8377-4638-863C-38465E6730C7}" dt="2024-08-19T23:13:12.144" v="79" actId="26606"/>
          <ac:spMkLst>
            <pc:docMk/>
            <pc:sldMk cId="3206102093" sldId="437"/>
            <ac:spMk id="412" creationId="{00000000-0000-0000-0000-000000000000}"/>
          </ac:spMkLst>
        </pc:spChg>
        <pc:spChg chg="mod ord">
          <ac:chgData name="Jones Egydio" userId="00575a3e5205fb66" providerId="LiveId" clId="{75B78C7E-8377-4638-863C-38465E6730C7}" dt="2024-08-19T23:13:23.461" v="82" actId="14100"/>
          <ac:spMkLst>
            <pc:docMk/>
            <pc:sldMk cId="3206102093" sldId="437"/>
            <ac:spMk id="413" creationId="{00000000-0000-0000-0000-000000000000}"/>
          </ac:spMkLst>
        </pc:spChg>
        <pc:spChg chg="add del">
          <ac:chgData name="Jones Egydio" userId="00575a3e5205fb66" providerId="LiveId" clId="{75B78C7E-8377-4638-863C-38465E6730C7}" dt="2024-08-19T23:13:10.945" v="76" actId="26606"/>
          <ac:spMkLst>
            <pc:docMk/>
            <pc:sldMk cId="3206102093" sldId="437"/>
            <ac:spMk id="415" creationId="{D7A453D2-15D8-4403-815F-291FA16340D9}"/>
          </ac:spMkLst>
        </pc:spChg>
        <pc:spChg chg="add del">
          <ac:chgData name="Jones Egydio" userId="00575a3e5205fb66" providerId="LiveId" clId="{75B78C7E-8377-4638-863C-38465E6730C7}" dt="2024-08-19T23:13:10.945" v="76" actId="26606"/>
          <ac:spMkLst>
            <pc:docMk/>
            <pc:sldMk cId="3206102093" sldId="437"/>
            <ac:spMk id="416" creationId="{8161EA6B-09CA-445B-AB0D-8DF76FA92DEF}"/>
          </ac:spMkLst>
        </pc:spChg>
        <pc:spChg chg="add del">
          <ac:chgData name="Jones Egydio" userId="00575a3e5205fb66" providerId="LiveId" clId="{75B78C7E-8377-4638-863C-38465E6730C7}" dt="2024-08-19T23:12:43.314" v="64" actId="26606"/>
          <ac:spMkLst>
            <pc:docMk/>
            <pc:sldMk cId="3206102093" sldId="437"/>
            <ac:spMk id="418" creationId="{D7A453D2-15D8-4403-815F-291FA16340D9}"/>
          </ac:spMkLst>
        </pc:spChg>
        <pc:spChg chg="add del">
          <ac:chgData name="Jones Egydio" userId="00575a3e5205fb66" providerId="LiveId" clId="{75B78C7E-8377-4638-863C-38465E6730C7}" dt="2024-08-19T23:13:10.945" v="76" actId="26606"/>
          <ac:spMkLst>
            <pc:docMk/>
            <pc:sldMk cId="3206102093" sldId="437"/>
            <ac:spMk id="419" creationId="{B8114C98-A349-4111-A123-E8EAB86ABE30}"/>
          </ac:spMkLst>
        </pc:spChg>
        <pc:spChg chg="add del">
          <ac:chgData name="Jones Egydio" userId="00575a3e5205fb66" providerId="LiveId" clId="{75B78C7E-8377-4638-863C-38465E6730C7}" dt="2024-08-19T23:12:43.314" v="64" actId="26606"/>
          <ac:spMkLst>
            <pc:docMk/>
            <pc:sldMk cId="3206102093" sldId="437"/>
            <ac:spMk id="420" creationId="{8161EA6B-09CA-445B-AB0D-8DF76FA92DEF}"/>
          </ac:spMkLst>
        </pc:spChg>
        <pc:spChg chg="add del">
          <ac:chgData name="Jones Egydio" userId="00575a3e5205fb66" providerId="LiveId" clId="{75B78C7E-8377-4638-863C-38465E6730C7}" dt="2024-08-19T23:12:43.314" v="64" actId="26606"/>
          <ac:spMkLst>
            <pc:docMk/>
            <pc:sldMk cId="3206102093" sldId="437"/>
            <ac:spMk id="430" creationId="{B8114C98-A349-4111-A123-E8EAB86ABE30}"/>
          </ac:spMkLst>
        </pc:spChg>
        <pc:spChg chg="add del">
          <ac:chgData name="Jones Egydio" userId="00575a3e5205fb66" providerId="LiveId" clId="{75B78C7E-8377-4638-863C-38465E6730C7}" dt="2024-08-19T23:13:10.945" v="76" actId="26606"/>
          <ac:spMkLst>
            <pc:docMk/>
            <pc:sldMk cId="3206102093" sldId="437"/>
            <ac:spMk id="437" creationId="{E2D3D3F2-ABBB-4453-B1C5-1BEBF7E4DD56}"/>
          </ac:spMkLst>
        </pc:spChg>
        <pc:spChg chg="add del">
          <ac:chgData name="Jones Egydio" userId="00575a3e5205fb66" providerId="LiveId" clId="{75B78C7E-8377-4638-863C-38465E6730C7}" dt="2024-08-19T23:12:43.314" v="64" actId="26606"/>
          <ac:spMkLst>
            <pc:docMk/>
            <pc:sldMk cId="3206102093" sldId="437"/>
            <ac:spMk id="444" creationId="{E2D3D3F2-ABBB-4453-B1C5-1BEBF7E4DD56}"/>
          </ac:spMkLst>
        </pc:spChg>
        <pc:spChg chg="add del">
          <ac:chgData name="Jones Egydio" userId="00575a3e5205fb66" providerId="LiveId" clId="{75B78C7E-8377-4638-863C-38465E6730C7}" dt="2024-08-19T23:12:45.801" v="66" actId="26606"/>
          <ac:spMkLst>
            <pc:docMk/>
            <pc:sldMk cId="3206102093" sldId="437"/>
            <ac:spMk id="452" creationId="{773AEA78-C03B-40B7-9D11-DC022119D577}"/>
          </ac:spMkLst>
        </pc:spChg>
        <pc:spChg chg="add del">
          <ac:chgData name="Jones Egydio" userId="00575a3e5205fb66" providerId="LiveId" clId="{75B78C7E-8377-4638-863C-38465E6730C7}" dt="2024-08-19T23:12:45.801" v="66" actId="26606"/>
          <ac:spMkLst>
            <pc:docMk/>
            <pc:sldMk cId="3206102093" sldId="437"/>
            <ac:spMk id="453" creationId="{D7A453D2-15D8-4403-815F-291FA16340D9}"/>
          </ac:spMkLst>
        </pc:spChg>
        <pc:spChg chg="add del">
          <ac:chgData name="Jones Egydio" userId="00575a3e5205fb66" providerId="LiveId" clId="{75B78C7E-8377-4638-863C-38465E6730C7}" dt="2024-08-19T23:12:45.801" v="66" actId="26606"/>
          <ac:spMkLst>
            <pc:docMk/>
            <pc:sldMk cId="3206102093" sldId="437"/>
            <ac:spMk id="454" creationId="{8161EA6B-09CA-445B-AB0D-8DF76FA92DEF}"/>
          </ac:spMkLst>
        </pc:spChg>
        <pc:spChg chg="add del">
          <ac:chgData name="Jones Egydio" userId="00575a3e5205fb66" providerId="LiveId" clId="{75B78C7E-8377-4638-863C-38465E6730C7}" dt="2024-08-19T23:13:12.100" v="78" actId="26606"/>
          <ac:spMkLst>
            <pc:docMk/>
            <pc:sldMk cId="3206102093" sldId="437"/>
            <ac:spMk id="456" creationId="{7ED7575E-88D2-B771-681D-46A7E55415DD}"/>
          </ac:spMkLst>
        </pc:spChg>
        <pc:spChg chg="add">
          <ac:chgData name="Jones Egydio" userId="00575a3e5205fb66" providerId="LiveId" clId="{75B78C7E-8377-4638-863C-38465E6730C7}" dt="2024-08-19T23:13:12.144" v="79" actId="26606"/>
          <ac:spMkLst>
            <pc:docMk/>
            <pc:sldMk cId="3206102093" sldId="437"/>
            <ac:spMk id="459" creationId="{D7A453D2-15D8-4403-815F-291FA16340D9}"/>
          </ac:spMkLst>
        </pc:spChg>
        <pc:spChg chg="add">
          <ac:chgData name="Jones Egydio" userId="00575a3e5205fb66" providerId="LiveId" clId="{75B78C7E-8377-4638-863C-38465E6730C7}" dt="2024-08-19T23:13:12.144" v="79" actId="26606"/>
          <ac:spMkLst>
            <pc:docMk/>
            <pc:sldMk cId="3206102093" sldId="437"/>
            <ac:spMk id="460" creationId="{8161EA6B-09CA-445B-AB0D-8DF76FA92DEF}"/>
          </ac:spMkLst>
        </pc:spChg>
        <pc:spChg chg="add del">
          <ac:chgData name="Jones Egydio" userId="00575a3e5205fb66" providerId="LiveId" clId="{75B78C7E-8377-4638-863C-38465E6730C7}" dt="2024-08-19T23:12:45.801" v="66" actId="26606"/>
          <ac:spMkLst>
            <pc:docMk/>
            <pc:sldMk cId="3206102093" sldId="437"/>
            <ac:spMk id="462" creationId="{B8114C98-A349-4111-A123-E8EAB86ABE30}"/>
          </ac:spMkLst>
        </pc:spChg>
        <pc:spChg chg="add del">
          <ac:chgData name="Jones Egydio" userId="00575a3e5205fb66" providerId="LiveId" clId="{75B78C7E-8377-4638-863C-38465E6730C7}" dt="2024-08-19T23:12:45.801" v="66" actId="26606"/>
          <ac:spMkLst>
            <pc:docMk/>
            <pc:sldMk cId="3206102093" sldId="437"/>
            <ac:spMk id="464" creationId="{E2D3D3F2-ABBB-4453-B1C5-1BEBF7E4DD56}"/>
          </ac:spMkLst>
        </pc:spChg>
        <pc:spChg chg="add">
          <ac:chgData name="Jones Egydio" userId="00575a3e5205fb66" providerId="LiveId" clId="{75B78C7E-8377-4638-863C-38465E6730C7}" dt="2024-08-19T23:13:12.144" v="79" actId="26606"/>
          <ac:spMkLst>
            <pc:docMk/>
            <pc:sldMk cId="3206102093" sldId="437"/>
            <ac:spMk id="465" creationId="{B8114C98-A349-4111-A123-E8EAB86ABE30}"/>
          </ac:spMkLst>
        </pc:spChg>
        <pc:spChg chg="add">
          <ac:chgData name="Jones Egydio" userId="00575a3e5205fb66" providerId="LiveId" clId="{75B78C7E-8377-4638-863C-38465E6730C7}" dt="2024-08-19T23:13:12.144" v="79" actId="26606"/>
          <ac:spMkLst>
            <pc:docMk/>
            <pc:sldMk cId="3206102093" sldId="437"/>
            <ac:spMk id="469" creationId="{E2D3D3F2-ABBB-4453-B1C5-1BEBF7E4DD56}"/>
          </ac:spMkLst>
        </pc:spChg>
        <pc:spChg chg="add del">
          <ac:chgData name="Jones Egydio" userId="00575a3e5205fb66" providerId="LiveId" clId="{75B78C7E-8377-4638-863C-38465E6730C7}" dt="2024-08-19T23:12:49.929" v="70" actId="26606"/>
          <ac:spMkLst>
            <pc:docMk/>
            <pc:sldMk cId="3206102093" sldId="437"/>
            <ac:spMk id="470" creationId="{D7A453D2-15D8-4403-815F-291FA16340D9}"/>
          </ac:spMkLst>
        </pc:spChg>
        <pc:spChg chg="add del">
          <ac:chgData name="Jones Egydio" userId="00575a3e5205fb66" providerId="LiveId" clId="{75B78C7E-8377-4638-863C-38465E6730C7}" dt="2024-08-19T23:12:49.929" v="70" actId="26606"/>
          <ac:spMkLst>
            <pc:docMk/>
            <pc:sldMk cId="3206102093" sldId="437"/>
            <ac:spMk id="471" creationId="{8161EA6B-09CA-445B-AB0D-8DF76FA92DEF}"/>
          </ac:spMkLst>
        </pc:spChg>
        <pc:spChg chg="add del">
          <ac:chgData name="Jones Egydio" userId="00575a3e5205fb66" providerId="LiveId" clId="{75B78C7E-8377-4638-863C-38465E6730C7}" dt="2024-08-19T23:12:49.929" v="70" actId="26606"/>
          <ac:spMkLst>
            <pc:docMk/>
            <pc:sldMk cId="3206102093" sldId="437"/>
            <ac:spMk id="473" creationId="{B8114C98-A349-4111-A123-E8EAB86ABE30}"/>
          </ac:spMkLst>
        </pc:spChg>
        <pc:spChg chg="add del">
          <ac:chgData name="Jones Egydio" userId="00575a3e5205fb66" providerId="LiveId" clId="{75B78C7E-8377-4638-863C-38465E6730C7}" dt="2024-08-19T23:12:49.929" v="70" actId="26606"/>
          <ac:spMkLst>
            <pc:docMk/>
            <pc:sldMk cId="3206102093" sldId="437"/>
            <ac:spMk id="477" creationId="{E2D3D3F2-ABBB-4453-B1C5-1BEBF7E4DD56}"/>
          </ac:spMkLst>
        </pc:spChg>
        <pc:spChg chg="add">
          <ac:chgData name="Jones Egydio" userId="00575a3e5205fb66" providerId="LiveId" clId="{75B78C7E-8377-4638-863C-38465E6730C7}" dt="2024-08-19T23:13:12.144" v="79" actId="26606"/>
          <ac:spMkLst>
            <pc:docMk/>
            <pc:sldMk cId="3206102093" sldId="437"/>
            <ac:spMk id="483" creationId="{773AEA78-C03B-40B7-9D11-DC022119D577}"/>
          </ac:spMkLst>
        </pc:spChg>
        <pc:grpChg chg="add del">
          <ac:chgData name="Jones Egydio" userId="00575a3e5205fb66" providerId="LiveId" clId="{75B78C7E-8377-4638-863C-38465E6730C7}" dt="2024-08-19T23:13:10.945" v="76" actId="26606"/>
          <ac:grpSpMkLst>
            <pc:docMk/>
            <pc:sldMk cId="3206102093" sldId="437"/>
            <ac:grpSpMk id="417" creationId="{1EA1DAFF-CECA-492F-BFA1-22C64956B8D9}"/>
          </ac:grpSpMkLst>
        </pc:grpChg>
        <pc:grpChg chg="add del">
          <ac:chgData name="Jones Egydio" userId="00575a3e5205fb66" providerId="LiveId" clId="{75B78C7E-8377-4638-863C-38465E6730C7}" dt="2024-08-19T23:13:10.945" v="76" actId="26606"/>
          <ac:grpSpMkLst>
            <pc:docMk/>
            <pc:sldMk cId="3206102093" sldId="437"/>
            <ac:grpSpMk id="421" creationId="{670FB431-AE18-414D-92F4-1D12D1991152}"/>
          </ac:grpSpMkLst>
        </pc:grpChg>
        <pc:grpChg chg="add del">
          <ac:chgData name="Jones Egydio" userId="00575a3e5205fb66" providerId="LiveId" clId="{75B78C7E-8377-4638-863C-38465E6730C7}" dt="2024-08-19T23:12:43.314" v="64" actId="26606"/>
          <ac:grpSpMkLst>
            <pc:docMk/>
            <pc:sldMk cId="3206102093" sldId="437"/>
            <ac:grpSpMk id="422" creationId="{1EA1DAFF-CECA-492F-BFA1-22C64956B8D9}"/>
          </ac:grpSpMkLst>
        </pc:grpChg>
        <pc:grpChg chg="add del">
          <ac:chgData name="Jones Egydio" userId="00575a3e5205fb66" providerId="LiveId" clId="{75B78C7E-8377-4638-863C-38465E6730C7}" dt="2024-08-19T23:13:10.945" v="76" actId="26606"/>
          <ac:grpSpMkLst>
            <pc:docMk/>
            <pc:sldMk cId="3206102093" sldId="437"/>
            <ac:grpSpMk id="429" creationId="{AF19A774-30A5-488B-9BAF-629C6440294E}"/>
          </ac:grpSpMkLst>
        </pc:grpChg>
        <pc:grpChg chg="add del">
          <ac:chgData name="Jones Egydio" userId="00575a3e5205fb66" providerId="LiveId" clId="{75B78C7E-8377-4638-863C-38465E6730C7}" dt="2024-08-19T23:12:43.314" v="64" actId="26606"/>
          <ac:grpSpMkLst>
            <pc:docMk/>
            <pc:sldMk cId="3206102093" sldId="437"/>
            <ac:grpSpMk id="432" creationId="{670FB431-AE18-414D-92F4-1D12D1991152}"/>
          </ac:grpSpMkLst>
        </pc:grpChg>
        <pc:grpChg chg="add del">
          <ac:chgData name="Jones Egydio" userId="00575a3e5205fb66" providerId="LiveId" clId="{75B78C7E-8377-4638-863C-38465E6730C7}" dt="2024-08-19T23:12:43.314" v="64" actId="26606"/>
          <ac:grpSpMkLst>
            <pc:docMk/>
            <pc:sldMk cId="3206102093" sldId="437"/>
            <ac:grpSpMk id="438" creationId="{AF19A774-30A5-488B-9BAF-629C6440294E}"/>
          </ac:grpSpMkLst>
        </pc:grpChg>
        <pc:grpChg chg="add del">
          <ac:chgData name="Jones Egydio" userId="00575a3e5205fb66" providerId="LiveId" clId="{75B78C7E-8377-4638-863C-38465E6730C7}" dt="2024-08-19T23:12:45.801" v="66" actId="26606"/>
          <ac:grpSpMkLst>
            <pc:docMk/>
            <pc:sldMk cId="3206102093" sldId="437"/>
            <ac:grpSpMk id="440" creationId="{8214E4A5-A0D2-42C4-8D14-D2A7E495F041}"/>
          </ac:grpSpMkLst>
        </pc:grpChg>
        <pc:grpChg chg="add del">
          <ac:chgData name="Jones Egydio" userId="00575a3e5205fb66" providerId="LiveId" clId="{75B78C7E-8377-4638-863C-38465E6730C7}" dt="2024-08-19T23:13:10.945" v="76" actId="26606"/>
          <ac:grpSpMkLst>
            <pc:docMk/>
            <pc:sldMk cId="3206102093" sldId="437"/>
            <ac:grpSpMk id="443" creationId="{8214E4A5-A0D2-42C4-8D14-D2A7E495F041}"/>
          </ac:grpSpMkLst>
        </pc:grpChg>
        <pc:grpChg chg="add del">
          <ac:chgData name="Jones Egydio" userId="00575a3e5205fb66" providerId="LiveId" clId="{75B78C7E-8377-4638-863C-38465E6730C7}" dt="2024-08-19T23:12:43.314" v="64" actId="26606"/>
          <ac:grpSpMkLst>
            <pc:docMk/>
            <pc:sldMk cId="3206102093" sldId="437"/>
            <ac:grpSpMk id="446" creationId="{8214E4A5-A0D2-42C4-8D14-D2A7E495F041}"/>
          </ac:grpSpMkLst>
        </pc:grpChg>
        <pc:grpChg chg="add del">
          <ac:chgData name="Jones Egydio" userId="00575a3e5205fb66" providerId="LiveId" clId="{75B78C7E-8377-4638-863C-38465E6730C7}" dt="2024-08-19T23:12:45.801" v="66" actId="26606"/>
          <ac:grpSpMkLst>
            <pc:docMk/>
            <pc:sldMk cId="3206102093" sldId="437"/>
            <ac:grpSpMk id="455" creationId="{913B067F-3154-4968-A886-DF93A787EC44}"/>
          </ac:grpSpMkLst>
        </pc:grpChg>
        <pc:grpChg chg="add">
          <ac:chgData name="Jones Egydio" userId="00575a3e5205fb66" providerId="LiveId" clId="{75B78C7E-8377-4638-863C-38465E6730C7}" dt="2024-08-19T23:13:12.144" v="79" actId="26606"/>
          <ac:grpSpMkLst>
            <pc:docMk/>
            <pc:sldMk cId="3206102093" sldId="437"/>
            <ac:grpSpMk id="461" creationId="{913B067F-3154-4968-A886-DF93A787EC44}"/>
          </ac:grpSpMkLst>
        </pc:grpChg>
        <pc:grpChg chg="add del">
          <ac:chgData name="Jones Egydio" userId="00575a3e5205fb66" providerId="LiveId" clId="{75B78C7E-8377-4638-863C-38465E6730C7}" dt="2024-08-19T23:12:45.801" v="66" actId="26606"/>
          <ac:grpSpMkLst>
            <pc:docMk/>
            <pc:sldMk cId="3206102093" sldId="437"/>
            <ac:grpSpMk id="463" creationId="{670FB431-AE18-414D-92F4-1D12D1991152}"/>
          </ac:grpSpMkLst>
        </pc:grpChg>
        <pc:grpChg chg="add del">
          <ac:chgData name="Jones Egydio" userId="00575a3e5205fb66" providerId="LiveId" clId="{75B78C7E-8377-4638-863C-38465E6730C7}" dt="2024-08-19T23:12:45.801" v="66" actId="26606"/>
          <ac:grpSpMkLst>
            <pc:docMk/>
            <pc:sldMk cId="3206102093" sldId="437"/>
            <ac:grpSpMk id="466" creationId="{1F4E1649-4D1F-4A91-AF97-A254BFDD524D}"/>
          </ac:grpSpMkLst>
        </pc:grpChg>
        <pc:grpChg chg="add">
          <ac:chgData name="Jones Egydio" userId="00575a3e5205fb66" providerId="LiveId" clId="{75B78C7E-8377-4638-863C-38465E6730C7}" dt="2024-08-19T23:13:12.144" v="79" actId="26606"/>
          <ac:grpSpMkLst>
            <pc:docMk/>
            <pc:sldMk cId="3206102093" sldId="437"/>
            <ac:grpSpMk id="467" creationId="{670FB431-AE18-414D-92F4-1D12D1991152}"/>
          </ac:grpSpMkLst>
        </pc:grpChg>
        <pc:grpChg chg="add del">
          <ac:chgData name="Jones Egydio" userId="00575a3e5205fb66" providerId="LiveId" clId="{75B78C7E-8377-4638-863C-38465E6730C7}" dt="2024-08-19T23:12:49.929" v="70" actId="26606"/>
          <ac:grpSpMkLst>
            <pc:docMk/>
            <pc:sldMk cId="3206102093" sldId="437"/>
            <ac:grpSpMk id="472" creationId="{1EA1DAFF-CECA-492F-BFA1-22C64956B8D9}"/>
          </ac:grpSpMkLst>
        </pc:grpChg>
        <pc:grpChg chg="add del">
          <ac:chgData name="Jones Egydio" userId="00575a3e5205fb66" providerId="LiveId" clId="{75B78C7E-8377-4638-863C-38465E6730C7}" dt="2024-08-19T23:12:49.929" v="70" actId="26606"/>
          <ac:grpSpMkLst>
            <pc:docMk/>
            <pc:sldMk cId="3206102093" sldId="437"/>
            <ac:grpSpMk id="474" creationId="{670FB431-AE18-414D-92F4-1D12D1991152}"/>
          </ac:grpSpMkLst>
        </pc:grpChg>
        <pc:grpChg chg="add del">
          <ac:chgData name="Jones Egydio" userId="00575a3e5205fb66" providerId="LiveId" clId="{75B78C7E-8377-4638-863C-38465E6730C7}" dt="2024-08-19T23:12:49.929" v="70" actId="26606"/>
          <ac:grpSpMkLst>
            <pc:docMk/>
            <pc:sldMk cId="3206102093" sldId="437"/>
            <ac:grpSpMk id="475" creationId="{AF19A774-30A5-488B-9BAF-629C6440294E}"/>
          </ac:grpSpMkLst>
        </pc:grpChg>
        <pc:grpChg chg="add">
          <ac:chgData name="Jones Egydio" userId="00575a3e5205fb66" providerId="LiveId" clId="{75B78C7E-8377-4638-863C-38465E6730C7}" dt="2024-08-19T23:13:12.144" v="79" actId="26606"/>
          <ac:grpSpMkLst>
            <pc:docMk/>
            <pc:sldMk cId="3206102093" sldId="437"/>
            <ac:grpSpMk id="476" creationId="{8214E4A5-A0D2-42C4-8D14-D2A7E495F041}"/>
          </ac:grpSpMkLst>
        </pc:grpChg>
        <pc:grpChg chg="add del">
          <ac:chgData name="Jones Egydio" userId="00575a3e5205fb66" providerId="LiveId" clId="{75B78C7E-8377-4638-863C-38465E6730C7}" dt="2024-08-19T23:12:49.929" v="70" actId="26606"/>
          <ac:grpSpMkLst>
            <pc:docMk/>
            <pc:sldMk cId="3206102093" sldId="437"/>
            <ac:grpSpMk id="478" creationId="{8214E4A5-A0D2-42C4-8D14-D2A7E495F041}"/>
          </ac:grpSpMkLst>
        </pc:grpChg>
        <pc:grpChg chg="add">
          <ac:chgData name="Jones Egydio" userId="00575a3e5205fb66" providerId="LiveId" clId="{75B78C7E-8377-4638-863C-38465E6730C7}" dt="2024-08-19T23:13:12.144" v="79" actId="26606"/>
          <ac:grpSpMkLst>
            <pc:docMk/>
            <pc:sldMk cId="3206102093" sldId="437"/>
            <ac:grpSpMk id="482" creationId="{1F4E1649-4D1F-4A91-AF97-A254BFDD524D}"/>
          </ac:grpSpMkLst>
        </pc:grpChg>
        <pc:picChg chg="mod ord">
          <ac:chgData name="Jones Egydio" userId="00575a3e5205fb66" providerId="LiveId" clId="{75B78C7E-8377-4638-863C-38465E6730C7}" dt="2024-08-19T23:13:12.144" v="79" actId="26606"/>
          <ac:picMkLst>
            <pc:docMk/>
            <pc:sldMk cId="3206102093" sldId="437"/>
            <ac:picMk id="4" creationId="{00000000-0000-0000-0000-000000000000}"/>
          </ac:picMkLst>
        </pc:picChg>
        <pc:cxnChg chg="add mod">
          <ac:chgData name="Jones Egydio" userId="00575a3e5205fb66" providerId="LiveId" clId="{75B78C7E-8377-4638-863C-38465E6730C7}" dt="2024-08-19T23:13:51.204" v="87" actId="14100"/>
          <ac:cxnSpMkLst>
            <pc:docMk/>
            <pc:sldMk cId="3206102093" sldId="437"/>
            <ac:cxnSpMk id="3" creationId="{BB9015A1-2603-ECB9-1979-8E7E0CFB12CB}"/>
          </ac:cxnSpMkLst>
        </pc:cxnChg>
        <pc:cxnChg chg="add mod">
          <ac:chgData name="Jones Egydio" userId="00575a3e5205fb66" providerId="LiveId" clId="{75B78C7E-8377-4638-863C-38465E6730C7}" dt="2024-08-19T23:13:48.595" v="86" actId="14100"/>
          <ac:cxnSpMkLst>
            <pc:docMk/>
            <pc:sldMk cId="3206102093" sldId="437"/>
            <ac:cxnSpMk id="5" creationId="{DA3EEC9E-9C7D-0088-2BDC-A3490879D22B}"/>
          </ac:cxnSpMkLst>
        </pc:cxnChg>
        <pc:cxnChg chg="add mod">
          <ac:chgData name="Jones Egydio" userId="00575a3e5205fb66" providerId="LiveId" clId="{75B78C7E-8377-4638-863C-38465E6730C7}" dt="2024-08-19T23:14:02.440" v="91" actId="14100"/>
          <ac:cxnSpMkLst>
            <pc:docMk/>
            <pc:sldMk cId="3206102093" sldId="437"/>
            <ac:cxnSpMk id="9" creationId="{131BB3CC-5E14-5035-0627-EBCC14661EBD}"/>
          </ac:cxnSpMkLst>
        </pc:cxnChg>
        <pc:cxnChg chg="add del">
          <ac:chgData name="Jones Egydio" userId="00575a3e5205fb66" providerId="LiveId" clId="{75B78C7E-8377-4638-863C-38465E6730C7}" dt="2024-08-19T23:13:12.100" v="78" actId="26606"/>
          <ac:cxnSpMkLst>
            <pc:docMk/>
            <pc:sldMk cId="3206102093" sldId="437"/>
            <ac:cxnSpMk id="457" creationId="{249EDD1B-F94D-B4E6-ACAA-566B9A26FDE3}"/>
          </ac:cxnSpMkLst>
        </pc:cxnChg>
        <pc:cxnChg chg="add del">
          <ac:chgData name="Jones Egydio" userId="00575a3e5205fb66" providerId="LiveId" clId="{75B78C7E-8377-4638-863C-38465E6730C7}" dt="2024-08-19T23:12:47.819" v="68" actId="26606"/>
          <ac:cxnSpMkLst>
            <pc:docMk/>
            <pc:sldMk cId="3206102093" sldId="437"/>
            <ac:cxnSpMk id="468" creationId="{B7952C56-EE0E-C94A-9A44-E17DD73E845D}"/>
          </ac:cxnSpMkLst>
        </pc:cxnChg>
        <pc:cxnChg chg="add del">
          <ac:chgData name="Jones Egydio" userId="00575a3e5205fb66" providerId="LiveId" clId="{75B78C7E-8377-4638-863C-38465E6730C7}" dt="2024-08-19T23:12:57.608" v="72" actId="26606"/>
          <ac:cxnSpMkLst>
            <pc:docMk/>
            <pc:sldMk cId="3206102093" sldId="437"/>
            <ac:cxnSpMk id="480" creationId="{FC23E3B9-5ABF-58B3-E2B0-E9A5DAA90037}"/>
          </ac:cxnSpMkLst>
        </pc:cxnChg>
      </pc:sldChg>
      <pc:sldChg chg="addSp delSp modSp add mod setBg">
        <pc:chgData name="Jones Egydio" userId="00575a3e5205fb66" providerId="LiveId" clId="{75B78C7E-8377-4638-863C-38465E6730C7}" dt="2024-08-19T23:43:30.263" v="339"/>
        <pc:sldMkLst>
          <pc:docMk/>
          <pc:sldMk cId="3690196607" sldId="438"/>
        </pc:sldMkLst>
        <pc:spChg chg="mod">
          <ac:chgData name="Jones Egydio" userId="00575a3e5205fb66" providerId="LiveId" clId="{75B78C7E-8377-4638-863C-38465E6730C7}" dt="2024-08-19T23:14:34.713" v="102" actId="26606"/>
          <ac:spMkLst>
            <pc:docMk/>
            <pc:sldMk cId="3690196607" sldId="438"/>
            <ac:spMk id="412" creationId="{00000000-0000-0000-0000-000000000000}"/>
          </ac:spMkLst>
        </pc:spChg>
        <pc:spChg chg="mod ord">
          <ac:chgData name="Jones Egydio" userId="00575a3e5205fb66" providerId="LiveId" clId="{75B78C7E-8377-4638-863C-38465E6730C7}" dt="2024-08-19T23:14:49.100" v="104" actId="14100"/>
          <ac:spMkLst>
            <pc:docMk/>
            <pc:sldMk cId="3690196607" sldId="438"/>
            <ac:spMk id="413" creationId="{00000000-0000-0000-0000-000000000000}"/>
          </ac:spMkLst>
        </pc:spChg>
        <pc:spChg chg="add del">
          <ac:chgData name="Jones Egydio" userId="00575a3e5205fb66" providerId="LiveId" clId="{75B78C7E-8377-4638-863C-38465E6730C7}" dt="2024-08-19T23:14:18.219" v="93" actId="26606"/>
          <ac:spMkLst>
            <pc:docMk/>
            <pc:sldMk cId="3690196607" sldId="438"/>
            <ac:spMk id="418" creationId="{0D7B6173-1D58-48E2-83CF-37350F315F75}"/>
          </ac:spMkLst>
        </pc:spChg>
        <pc:spChg chg="add del">
          <ac:chgData name="Jones Egydio" userId="00575a3e5205fb66" providerId="LiveId" clId="{75B78C7E-8377-4638-863C-38465E6730C7}" dt="2024-08-19T23:14:18.219" v="93" actId="26606"/>
          <ac:spMkLst>
            <pc:docMk/>
            <pc:sldMk cId="3690196607" sldId="438"/>
            <ac:spMk id="420" creationId="{02EBFA83-D4DB-4CA0-B229-9E44634D7FE9}"/>
          </ac:spMkLst>
        </pc:spChg>
        <pc:spChg chg="add del">
          <ac:chgData name="Jones Egydio" userId="00575a3e5205fb66" providerId="LiveId" clId="{75B78C7E-8377-4638-863C-38465E6730C7}" dt="2024-08-19T23:14:18.219" v="93" actId="26606"/>
          <ac:spMkLst>
            <pc:docMk/>
            <pc:sldMk cId="3690196607" sldId="438"/>
            <ac:spMk id="424" creationId="{21BDEC81-16A7-4451-B893-C15000083B77}"/>
          </ac:spMkLst>
        </pc:spChg>
        <pc:spChg chg="add del">
          <ac:chgData name="Jones Egydio" userId="00575a3e5205fb66" providerId="LiveId" clId="{75B78C7E-8377-4638-863C-38465E6730C7}" dt="2024-08-19T23:14:18.219" v="93" actId="26606"/>
          <ac:spMkLst>
            <pc:docMk/>
            <pc:sldMk cId="3690196607" sldId="438"/>
            <ac:spMk id="426" creationId="{26A515A1-4D80-430E-BE0A-71A290516A82}"/>
          </ac:spMkLst>
        </pc:spChg>
        <pc:spChg chg="add del">
          <ac:chgData name="Jones Egydio" userId="00575a3e5205fb66" providerId="LiveId" clId="{75B78C7E-8377-4638-863C-38465E6730C7}" dt="2024-08-19T23:14:21.231" v="95" actId="26606"/>
          <ac:spMkLst>
            <pc:docMk/>
            <pc:sldMk cId="3690196607" sldId="438"/>
            <ac:spMk id="436" creationId="{03AF1C04-3FEF-41BD-BB84-2F263765BEBC}"/>
          </ac:spMkLst>
        </pc:spChg>
        <pc:spChg chg="add del">
          <ac:chgData name="Jones Egydio" userId="00575a3e5205fb66" providerId="LiveId" clId="{75B78C7E-8377-4638-863C-38465E6730C7}" dt="2024-08-19T23:14:24.596" v="97" actId="26606"/>
          <ac:spMkLst>
            <pc:docMk/>
            <pc:sldMk cId="3690196607" sldId="438"/>
            <ac:spMk id="442" creationId="{B95B9BA8-1D69-4796-85F5-B6D0BD52354B}"/>
          </ac:spMkLst>
        </pc:spChg>
        <pc:spChg chg="add del">
          <ac:chgData name="Jones Egydio" userId="00575a3e5205fb66" providerId="LiveId" clId="{75B78C7E-8377-4638-863C-38465E6730C7}" dt="2024-08-19T23:14:30.702" v="99" actId="26606"/>
          <ac:spMkLst>
            <pc:docMk/>
            <pc:sldMk cId="3690196607" sldId="438"/>
            <ac:spMk id="444" creationId="{E3A94B9C-D3C5-C56F-07F6-A834189B380F}"/>
          </ac:spMkLst>
        </pc:spChg>
        <pc:spChg chg="add del">
          <ac:chgData name="Jones Egydio" userId="00575a3e5205fb66" providerId="LiveId" clId="{75B78C7E-8377-4638-863C-38465E6730C7}" dt="2024-08-19T23:14:30.702" v="99" actId="26606"/>
          <ac:spMkLst>
            <pc:docMk/>
            <pc:sldMk cId="3690196607" sldId="438"/>
            <ac:spMk id="445" creationId="{08F72913-C480-59EE-C37C-20FC0B3DAD1B}"/>
          </ac:spMkLst>
        </pc:spChg>
        <pc:spChg chg="add del">
          <ac:chgData name="Jones Egydio" userId="00575a3e5205fb66" providerId="LiveId" clId="{75B78C7E-8377-4638-863C-38465E6730C7}" dt="2024-08-19T23:14:30.702" v="99" actId="26606"/>
          <ac:spMkLst>
            <pc:docMk/>
            <pc:sldMk cId="3690196607" sldId="438"/>
            <ac:spMk id="446" creationId="{5D060B5E-AA35-C2C0-EB61-1506F4EAE636}"/>
          </ac:spMkLst>
        </pc:spChg>
        <pc:spChg chg="add del">
          <ac:chgData name="Jones Egydio" userId="00575a3e5205fb66" providerId="LiveId" clId="{75B78C7E-8377-4638-863C-38465E6730C7}" dt="2024-08-19T23:14:34.661" v="101" actId="26606"/>
          <ac:spMkLst>
            <pc:docMk/>
            <pc:sldMk cId="3690196607" sldId="438"/>
            <ac:spMk id="448" creationId="{B712E947-0734-45F9-9C4F-41114EC3A33E}"/>
          </ac:spMkLst>
        </pc:spChg>
        <pc:spChg chg="add">
          <ac:chgData name="Jones Egydio" userId="00575a3e5205fb66" providerId="LiveId" clId="{75B78C7E-8377-4638-863C-38465E6730C7}" dt="2024-08-19T23:14:34.713" v="102" actId="26606"/>
          <ac:spMkLst>
            <pc:docMk/>
            <pc:sldMk cId="3690196607" sldId="438"/>
            <ac:spMk id="452" creationId="{0D7B6173-1D58-48E2-83CF-37350F315F75}"/>
          </ac:spMkLst>
        </pc:spChg>
        <pc:spChg chg="add">
          <ac:chgData name="Jones Egydio" userId="00575a3e5205fb66" providerId="LiveId" clId="{75B78C7E-8377-4638-863C-38465E6730C7}" dt="2024-08-19T23:14:34.713" v="102" actId="26606"/>
          <ac:spMkLst>
            <pc:docMk/>
            <pc:sldMk cId="3690196607" sldId="438"/>
            <ac:spMk id="453" creationId="{35D813D1-BA6B-40B4-A101-04BB89445561}"/>
          </ac:spMkLst>
        </pc:spChg>
        <pc:spChg chg="add">
          <ac:chgData name="Jones Egydio" userId="00575a3e5205fb66" providerId="LiveId" clId="{75B78C7E-8377-4638-863C-38465E6730C7}" dt="2024-08-19T23:14:34.713" v="102" actId="26606"/>
          <ac:spMkLst>
            <pc:docMk/>
            <pc:sldMk cId="3690196607" sldId="438"/>
            <ac:spMk id="455" creationId="{21BDEC81-16A7-4451-B893-C15000083B77}"/>
          </ac:spMkLst>
        </pc:spChg>
        <pc:spChg chg="add">
          <ac:chgData name="Jones Egydio" userId="00575a3e5205fb66" providerId="LiveId" clId="{75B78C7E-8377-4638-863C-38465E6730C7}" dt="2024-08-19T23:14:34.713" v="102" actId="26606"/>
          <ac:spMkLst>
            <pc:docMk/>
            <pc:sldMk cId="3690196607" sldId="438"/>
            <ac:spMk id="456" creationId="{AEA3DFA5-2D7B-4989-8ED7-8321EC114CF1}"/>
          </ac:spMkLst>
        </pc:spChg>
        <pc:grpChg chg="add del">
          <ac:chgData name="Jones Egydio" userId="00575a3e5205fb66" providerId="LiveId" clId="{75B78C7E-8377-4638-863C-38465E6730C7}" dt="2024-08-19T23:14:21.231" v="95" actId="26606"/>
          <ac:grpSpMkLst>
            <pc:docMk/>
            <pc:sldMk cId="3690196607" sldId="438"/>
            <ac:grpSpMk id="428" creationId="{E27AF472-EAE3-4572-AB69-B92BD10DBC6D}"/>
          </ac:grpSpMkLst>
        </pc:grpChg>
        <pc:grpChg chg="add del">
          <ac:chgData name="Jones Egydio" userId="00575a3e5205fb66" providerId="LiveId" clId="{75B78C7E-8377-4638-863C-38465E6730C7}" dt="2024-08-19T23:14:21.231" v="95" actId="26606"/>
          <ac:grpSpMkLst>
            <pc:docMk/>
            <pc:sldMk cId="3690196607" sldId="438"/>
            <ac:grpSpMk id="437" creationId="{094DE5E8-C080-45A4-B2F4-8FE7D8F8EEE8}"/>
          </ac:grpSpMkLst>
        </pc:grpChg>
        <pc:grpChg chg="add del">
          <ac:chgData name="Jones Egydio" userId="00575a3e5205fb66" providerId="LiveId" clId="{75B78C7E-8377-4638-863C-38465E6730C7}" dt="2024-08-19T23:14:21.231" v="95" actId="26606"/>
          <ac:grpSpMkLst>
            <pc:docMk/>
            <pc:sldMk cId="3690196607" sldId="438"/>
            <ac:grpSpMk id="439" creationId="{9A28EBCD-582B-4E3B-AB95-15EA16034C64}"/>
          </ac:grpSpMkLst>
        </pc:grpChg>
        <pc:grpChg chg="add del">
          <ac:chgData name="Jones Egydio" userId="00575a3e5205fb66" providerId="LiveId" clId="{75B78C7E-8377-4638-863C-38465E6730C7}" dt="2024-08-19T23:14:34.661" v="101" actId="26606"/>
          <ac:grpSpMkLst>
            <pc:docMk/>
            <pc:sldMk cId="3690196607" sldId="438"/>
            <ac:grpSpMk id="449" creationId="{12B3290A-D3BF-4B87-B55B-FD9A98B49727}"/>
          </ac:grpSpMkLst>
        </pc:grpChg>
        <pc:picChg chg="add mod">
          <ac:chgData name="Jones Egydio" userId="00575a3e5205fb66" providerId="LiveId" clId="{75B78C7E-8377-4638-863C-38465E6730C7}" dt="2024-08-19T23:43:30.263" v="339"/>
          <ac:picMkLst>
            <pc:docMk/>
            <pc:sldMk cId="3690196607" sldId="438"/>
            <ac:picMk id="2" creationId="{7D71A54A-307E-4B6E-B4B2-16D03A865ED5}"/>
          </ac:picMkLst>
        </pc:picChg>
        <pc:picChg chg="mod ord">
          <ac:chgData name="Jones Egydio" userId="00575a3e5205fb66" providerId="LiveId" clId="{75B78C7E-8377-4638-863C-38465E6730C7}" dt="2024-08-19T23:14:34.713" v="102" actId="26606"/>
          <ac:picMkLst>
            <pc:docMk/>
            <pc:sldMk cId="3690196607" sldId="438"/>
            <ac:picMk id="4" creationId="{00000000-0000-0000-0000-000000000000}"/>
          </ac:picMkLst>
        </pc:picChg>
        <pc:picChg chg="mod ord">
          <ac:chgData name="Jones Egydio" userId="00575a3e5205fb66" providerId="LiveId" clId="{75B78C7E-8377-4638-863C-38465E6730C7}" dt="2024-08-19T23:14:34.713" v="102" actId="26606"/>
          <ac:picMkLst>
            <pc:docMk/>
            <pc:sldMk cId="3690196607" sldId="438"/>
            <ac:picMk id="5" creationId="{00000000-0000-0000-0000-000000000000}"/>
          </ac:picMkLst>
        </pc:picChg>
        <pc:picChg chg="add del">
          <ac:chgData name="Jones Egydio" userId="00575a3e5205fb66" providerId="LiveId" clId="{75B78C7E-8377-4638-863C-38465E6730C7}" dt="2024-08-19T23:14:18.219" v="93" actId="26606"/>
          <ac:picMkLst>
            <pc:docMk/>
            <pc:sldMk cId="3690196607" sldId="438"/>
            <ac:picMk id="422" creationId="{B0DAC8FB-A162-44E3-A606-C855A03A5B09}"/>
          </ac:picMkLst>
        </pc:picChg>
        <pc:picChg chg="add">
          <ac:chgData name="Jones Egydio" userId="00575a3e5205fb66" providerId="LiveId" clId="{75B78C7E-8377-4638-863C-38465E6730C7}" dt="2024-08-19T23:14:34.713" v="102" actId="26606"/>
          <ac:picMkLst>
            <pc:docMk/>
            <pc:sldMk cId="3690196607" sldId="438"/>
            <ac:picMk id="454" creationId="{B0DAC8FB-A162-44E3-A606-C855A03A5B09}"/>
          </ac:picMkLst>
        </pc:picChg>
      </pc:sldChg>
      <pc:sldChg chg="addSp modSp add mod setBg">
        <pc:chgData name="Jones Egydio" userId="00575a3e5205fb66" providerId="LiveId" clId="{75B78C7E-8377-4638-863C-38465E6730C7}" dt="2024-08-19T23:43:26.451" v="338"/>
        <pc:sldMkLst>
          <pc:docMk/>
          <pc:sldMk cId="3614203546" sldId="439"/>
        </pc:sldMkLst>
        <pc:spChg chg="mod">
          <ac:chgData name="Jones Egydio" userId="00575a3e5205fb66" providerId="LiveId" clId="{75B78C7E-8377-4638-863C-38465E6730C7}" dt="2024-08-19T23:15:56.465" v="128" actId="14100"/>
          <ac:spMkLst>
            <pc:docMk/>
            <pc:sldMk cId="3614203546" sldId="439"/>
            <ac:spMk id="2" creationId="{00000000-0000-0000-0000-000000000000}"/>
          </ac:spMkLst>
        </pc:spChg>
        <pc:spChg chg="mod">
          <ac:chgData name="Jones Egydio" userId="00575a3e5205fb66" providerId="LiveId" clId="{75B78C7E-8377-4638-863C-38465E6730C7}" dt="2024-08-19T23:15:59.674" v="129" actId="1076"/>
          <ac:spMkLst>
            <pc:docMk/>
            <pc:sldMk cId="3614203546" sldId="439"/>
            <ac:spMk id="7" creationId="{00000000-0000-0000-0000-000000000000}"/>
          </ac:spMkLst>
        </pc:spChg>
        <pc:spChg chg="mod">
          <ac:chgData name="Jones Egydio" userId="00575a3e5205fb66" providerId="LiveId" clId="{75B78C7E-8377-4638-863C-38465E6730C7}" dt="2024-08-19T23:14:56.114" v="105" actId="26606"/>
          <ac:spMkLst>
            <pc:docMk/>
            <pc:sldMk cId="3614203546" sldId="439"/>
            <ac:spMk id="412" creationId="{00000000-0000-0000-0000-000000000000}"/>
          </ac:spMkLst>
        </pc:spChg>
        <pc:spChg chg="mod">
          <ac:chgData name="Jones Egydio" userId="00575a3e5205fb66" providerId="LiveId" clId="{75B78C7E-8377-4638-863C-38465E6730C7}" dt="2024-08-19T23:15:29.129" v="118" actId="113"/>
          <ac:spMkLst>
            <pc:docMk/>
            <pc:sldMk cId="3614203546" sldId="439"/>
            <ac:spMk id="413" creationId="{00000000-0000-0000-0000-000000000000}"/>
          </ac:spMkLst>
        </pc:spChg>
        <pc:spChg chg="add">
          <ac:chgData name="Jones Egydio" userId="00575a3e5205fb66" providerId="LiveId" clId="{75B78C7E-8377-4638-863C-38465E6730C7}" dt="2024-08-19T23:14:56.114" v="105" actId="26606"/>
          <ac:spMkLst>
            <pc:docMk/>
            <pc:sldMk cId="3614203546" sldId="439"/>
            <ac:spMk id="418" creationId="{BACC6370-2D7E-4714-9D71-7542949D7D5D}"/>
          </ac:spMkLst>
        </pc:spChg>
        <pc:spChg chg="add">
          <ac:chgData name="Jones Egydio" userId="00575a3e5205fb66" providerId="LiveId" clId="{75B78C7E-8377-4638-863C-38465E6730C7}" dt="2024-08-19T23:14:56.114" v="105" actId="26606"/>
          <ac:spMkLst>
            <pc:docMk/>
            <pc:sldMk cId="3614203546" sldId="439"/>
            <ac:spMk id="420" creationId="{256B2C21-A230-48C0-8DF1-C46611373C44}"/>
          </ac:spMkLst>
        </pc:spChg>
        <pc:spChg chg="add">
          <ac:chgData name="Jones Egydio" userId="00575a3e5205fb66" providerId="LiveId" clId="{75B78C7E-8377-4638-863C-38465E6730C7}" dt="2024-08-19T23:14:56.114" v="105" actId="26606"/>
          <ac:spMkLst>
            <pc:docMk/>
            <pc:sldMk cId="3614203546" sldId="439"/>
            <ac:spMk id="422" creationId="{3847E18C-932D-4C95-AABA-FEC7C9499AD7}"/>
          </ac:spMkLst>
        </pc:spChg>
        <pc:spChg chg="add">
          <ac:chgData name="Jones Egydio" userId="00575a3e5205fb66" providerId="LiveId" clId="{75B78C7E-8377-4638-863C-38465E6730C7}" dt="2024-08-19T23:14:56.114" v="105" actId="26606"/>
          <ac:spMkLst>
            <pc:docMk/>
            <pc:sldMk cId="3614203546" sldId="439"/>
            <ac:spMk id="424" creationId="{3150CB11-0C61-439E-910F-5787759E72A0}"/>
          </ac:spMkLst>
        </pc:spChg>
        <pc:spChg chg="add">
          <ac:chgData name="Jones Egydio" userId="00575a3e5205fb66" providerId="LiveId" clId="{75B78C7E-8377-4638-863C-38465E6730C7}" dt="2024-08-19T23:14:56.114" v="105" actId="26606"/>
          <ac:spMkLst>
            <pc:docMk/>
            <pc:sldMk cId="3614203546" sldId="439"/>
            <ac:spMk id="426" creationId="{43F8A58B-5155-44CE-A5FF-7647B47D0A7A}"/>
          </ac:spMkLst>
        </pc:spChg>
        <pc:spChg chg="add">
          <ac:chgData name="Jones Egydio" userId="00575a3e5205fb66" providerId="LiveId" clId="{75B78C7E-8377-4638-863C-38465E6730C7}" dt="2024-08-19T23:14:56.114" v="105" actId="26606"/>
          <ac:spMkLst>
            <pc:docMk/>
            <pc:sldMk cId="3614203546" sldId="439"/>
            <ac:spMk id="428" creationId="{443F2ACA-E6D6-4028-82DD-F03C262D5DE6}"/>
          </ac:spMkLst>
        </pc:spChg>
        <pc:picChg chg="add mod">
          <ac:chgData name="Jones Egydio" userId="00575a3e5205fb66" providerId="LiveId" clId="{75B78C7E-8377-4638-863C-38465E6730C7}" dt="2024-08-19T23:43:26.451" v="338"/>
          <ac:picMkLst>
            <pc:docMk/>
            <pc:sldMk cId="3614203546" sldId="439"/>
            <ac:picMk id="3" creationId="{44E210E7-ADD1-6C05-F9FA-CAB3DDF0BF66}"/>
          </ac:picMkLst>
        </pc:picChg>
        <pc:picChg chg="mod">
          <ac:chgData name="Jones Egydio" userId="00575a3e5205fb66" providerId="LiveId" clId="{75B78C7E-8377-4638-863C-38465E6730C7}" dt="2024-08-19T23:15:16.428" v="111" actId="14100"/>
          <ac:picMkLst>
            <pc:docMk/>
            <pc:sldMk cId="3614203546" sldId="439"/>
            <ac:picMk id="4" creationId="{00000000-0000-0000-0000-000000000000}"/>
          </ac:picMkLst>
        </pc:picChg>
        <pc:picChg chg="mod">
          <ac:chgData name="Jones Egydio" userId="00575a3e5205fb66" providerId="LiveId" clId="{75B78C7E-8377-4638-863C-38465E6730C7}" dt="2024-08-19T23:15:07.345" v="107" actId="1076"/>
          <ac:picMkLst>
            <pc:docMk/>
            <pc:sldMk cId="3614203546" sldId="439"/>
            <ac:picMk id="5" creationId="{00000000-0000-0000-0000-000000000000}"/>
          </ac:picMkLst>
        </pc:picChg>
      </pc:sldChg>
      <pc:sldChg chg="addSp delSp modSp add mod setBg">
        <pc:chgData name="Jones Egydio" userId="00575a3e5205fb66" providerId="LiveId" clId="{75B78C7E-8377-4638-863C-38465E6730C7}" dt="2024-08-19T23:43:24.034" v="337"/>
        <pc:sldMkLst>
          <pc:docMk/>
          <pc:sldMk cId="2206067502" sldId="440"/>
        </pc:sldMkLst>
        <pc:spChg chg="mod">
          <ac:chgData name="Jones Egydio" userId="00575a3e5205fb66" providerId="LiveId" clId="{75B78C7E-8377-4638-863C-38465E6730C7}" dt="2024-08-19T23:18:06.776" v="150" actId="1076"/>
          <ac:spMkLst>
            <pc:docMk/>
            <pc:sldMk cId="2206067502" sldId="440"/>
            <ac:spMk id="412" creationId="{00000000-0000-0000-0000-000000000000}"/>
          </ac:spMkLst>
        </pc:spChg>
        <pc:spChg chg="mod ord">
          <ac:chgData name="Jones Egydio" userId="00575a3e5205fb66" providerId="LiveId" clId="{75B78C7E-8377-4638-863C-38465E6730C7}" dt="2024-08-19T23:18:09.715" v="153" actId="403"/>
          <ac:spMkLst>
            <pc:docMk/>
            <pc:sldMk cId="2206067502" sldId="440"/>
            <ac:spMk id="413" creationId="{00000000-0000-0000-0000-000000000000}"/>
          </ac:spMkLst>
        </pc:spChg>
        <pc:spChg chg="add del">
          <ac:chgData name="Jones Egydio" userId="00575a3e5205fb66" providerId="LiveId" clId="{75B78C7E-8377-4638-863C-38465E6730C7}" dt="2024-08-19T23:16:13.742" v="131" actId="26606"/>
          <ac:spMkLst>
            <pc:docMk/>
            <pc:sldMk cId="2206067502" sldId="440"/>
            <ac:spMk id="418" creationId="{1B15ED52-F352-441B-82BF-E0EA34836D08}"/>
          </ac:spMkLst>
        </pc:spChg>
        <pc:spChg chg="add del">
          <ac:chgData name="Jones Egydio" userId="00575a3e5205fb66" providerId="LiveId" clId="{75B78C7E-8377-4638-863C-38465E6730C7}" dt="2024-08-19T23:16:13.742" v="131" actId="26606"/>
          <ac:spMkLst>
            <pc:docMk/>
            <pc:sldMk cId="2206067502" sldId="440"/>
            <ac:spMk id="420" creationId="{3B2E3793-BFE6-45A2-9B7B-E18844431C99}"/>
          </ac:spMkLst>
        </pc:spChg>
        <pc:spChg chg="add del">
          <ac:chgData name="Jones Egydio" userId="00575a3e5205fb66" providerId="LiveId" clId="{75B78C7E-8377-4638-863C-38465E6730C7}" dt="2024-08-19T23:16:13.742" v="131" actId="26606"/>
          <ac:spMkLst>
            <pc:docMk/>
            <pc:sldMk cId="2206067502" sldId="440"/>
            <ac:spMk id="422" creationId="{BC4C4868-CB8F-4AF9-9CDB-8108F2C19B67}"/>
          </ac:spMkLst>
        </pc:spChg>
        <pc:spChg chg="add del">
          <ac:chgData name="Jones Egydio" userId="00575a3e5205fb66" providerId="LiveId" clId="{75B78C7E-8377-4638-863C-38465E6730C7}" dt="2024-08-19T23:16:13.742" v="131" actId="26606"/>
          <ac:spMkLst>
            <pc:docMk/>
            <pc:sldMk cId="2206067502" sldId="440"/>
            <ac:spMk id="424" creationId="{375E0459-6403-40CD-989D-56A4407CA12E}"/>
          </ac:spMkLst>
        </pc:spChg>
        <pc:spChg chg="add del">
          <ac:chgData name="Jones Egydio" userId="00575a3e5205fb66" providerId="LiveId" clId="{75B78C7E-8377-4638-863C-38465E6730C7}" dt="2024-08-19T23:16:13.742" v="131" actId="26606"/>
          <ac:spMkLst>
            <pc:docMk/>
            <pc:sldMk cId="2206067502" sldId="440"/>
            <ac:spMk id="426" creationId="{53E5B1A8-3AC9-4BD1-9BBC-78CA94F2D1BA}"/>
          </ac:spMkLst>
        </pc:spChg>
        <pc:spChg chg="add del">
          <ac:chgData name="Jones Egydio" userId="00575a3e5205fb66" providerId="LiveId" clId="{75B78C7E-8377-4638-863C-38465E6730C7}" dt="2024-08-19T23:16:24.280" v="133" actId="26606"/>
          <ac:spMkLst>
            <pc:docMk/>
            <pc:sldMk cId="2206067502" sldId="440"/>
            <ac:spMk id="428" creationId="{C3896A03-3945-419A-B66B-4EE266EDD152}"/>
          </ac:spMkLst>
        </pc:spChg>
        <pc:spChg chg="add del">
          <ac:chgData name="Jones Egydio" userId="00575a3e5205fb66" providerId="LiveId" clId="{75B78C7E-8377-4638-863C-38465E6730C7}" dt="2024-08-19T23:16:24.280" v="133" actId="26606"/>
          <ac:spMkLst>
            <pc:docMk/>
            <pc:sldMk cId="2206067502" sldId="440"/>
            <ac:spMk id="429" creationId="{B34F5AD2-EDBD-4BBD-A55C-EAFFD0C7097A}"/>
          </ac:spMkLst>
        </pc:spChg>
        <pc:spChg chg="add del">
          <ac:chgData name="Jones Egydio" userId="00575a3e5205fb66" providerId="LiveId" clId="{75B78C7E-8377-4638-863C-38465E6730C7}" dt="2024-08-19T23:16:24.280" v="133" actId="26606"/>
          <ac:spMkLst>
            <pc:docMk/>
            <pc:sldMk cId="2206067502" sldId="440"/>
            <ac:spMk id="430" creationId="{450D3AD2-FA80-415F-A9CE-54D884561CD7}"/>
          </ac:spMkLst>
        </pc:spChg>
        <pc:spChg chg="add del">
          <ac:chgData name="Jones Egydio" userId="00575a3e5205fb66" providerId="LiveId" clId="{75B78C7E-8377-4638-863C-38465E6730C7}" dt="2024-08-19T23:16:31.156" v="135" actId="26606"/>
          <ac:spMkLst>
            <pc:docMk/>
            <pc:sldMk cId="2206067502" sldId="440"/>
            <ac:spMk id="432" creationId="{C4285719-470E-454C-AF62-8323075F1F5B}"/>
          </ac:spMkLst>
        </pc:spChg>
        <pc:spChg chg="add del">
          <ac:chgData name="Jones Egydio" userId="00575a3e5205fb66" providerId="LiveId" clId="{75B78C7E-8377-4638-863C-38465E6730C7}" dt="2024-08-19T23:16:31.156" v="135" actId="26606"/>
          <ac:spMkLst>
            <pc:docMk/>
            <pc:sldMk cId="2206067502" sldId="440"/>
            <ac:spMk id="433" creationId="{CD9FE4EF-C4D8-49A0-B2FF-81D8DB7D8A24}"/>
          </ac:spMkLst>
        </pc:spChg>
        <pc:spChg chg="add del">
          <ac:chgData name="Jones Egydio" userId="00575a3e5205fb66" providerId="LiveId" clId="{75B78C7E-8377-4638-863C-38465E6730C7}" dt="2024-08-19T23:16:31.156" v="135" actId="26606"/>
          <ac:spMkLst>
            <pc:docMk/>
            <pc:sldMk cId="2206067502" sldId="440"/>
            <ac:spMk id="434" creationId="{4300840D-0A0B-4512-BACA-B439D5B9C57C}"/>
          </ac:spMkLst>
        </pc:spChg>
        <pc:spChg chg="add del">
          <ac:chgData name="Jones Egydio" userId="00575a3e5205fb66" providerId="LiveId" clId="{75B78C7E-8377-4638-863C-38465E6730C7}" dt="2024-08-19T23:16:31.156" v="135" actId="26606"/>
          <ac:spMkLst>
            <pc:docMk/>
            <pc:sldMk cId="2206067502" sldId="440"/>
            <ac:spMk id="435" creationId="{D2B78728-A580-49A7-84F9-6EF6F583ADE0}"/>
          </ac:spMkLst>
        </pc:spChg>
        <pc:spChg chg="add del">
          <ac:chgData name="Jones Egydio" userId="00575a3e5205fb66" providerId="LiveId" clId="{75B78C7E-8377-4638-863C-38465E6730C7}" dt="2024-08-19T23:16:31.156" v="135" actId="26606"/>
          <ac:spMkLst>
            <pc:docMk/>
            <pc:sldMk cId="2206067502" sldId="440"/>
            <ac:spMk id="436" creationId="{38FAA1A1-D861-433F-88FA-1E9D6FD31D11}"/>
          </ac:spMkLst>
        </pc:spChg>
        <pc:spChg chg="add del">
          <ac:chgData name="Jones Egydio" userId="00575a3e5205fb66" providerId="LiveId" clId="{75B78C7E-8377-4638-863C-38465E6730C7}" dt="2024-08-19T23:16:31.156" v="135" actId="26606"/>
          <ac:spMkLst>
            <pc:docMk/>
            <pc:sldMk cId="2206067502" sldId="440"/>
            <ac:spMk id="437" creationId="{8D71EDA1-87BF-4D5D-AB79-F346FD19278A}"/>
          </ac:spMkLst>
        </pc:spChg>
        <pc:spChg chg="add del">
          <ac:chgData name="Jones Egydio" userId="00575a3e5205fb66" providerId="LiveId" clId="{75B78C7E-8377-4638-863C-38465E6730C7}" dt="2024-08-19T23:16:34.878" v="137" actId="26606"/>
          <ac:spMkLst>
            <pc:docMk/>
            <pc:sldMk cId="2206067502" sldId="440"/>
            <ac:spMk id="439" creationId="{B1595A09-E336-4D1B-9B3A-06A2287A54E2}"/>
          </ac:spMkLst>
        </pc:spChg>
        <pc:spChg chg="add del">
          <ac:chgData name="Jones Egydio" userId="00575a3e5205fb66" providerId="LiveId" clId="{75B78C7E-8377-4638-863C-38465E6730C7}" dt="2024-08-19T23:16:34.878" v="137" actId="26606"/>
          <ac:spMkLst>
            <pc:docMk/>
            <pc:sldMk cId="2206067502" sldId="440"/>
            <ac:spMk id="440" creationId="{3540989C-C7B8-473B-BF87-6F2DA6A90006}"/>
          </ac:spMkLst>
        </pc:spChg>
        <pc:spChg chg="add del">
          <ac:chgData name="Jones Egydio" userId="00575a3e5205fb66" providerId="LiveId" clId="{75B78C7E-8377-4638-863C-38465E6730C7}" dt="2024-08-19T23:16:39.488" v="139" actId="26606"/>
          <ac:spMkLst>
            <pc:docMk/>
            <pc:sldMk cId="2206067502" sldId="440"/>
            <ac:spMk id="442" creationId="{2596F992-698C-48C0-9D89-70DA4CE927EF}"/>
          </ac:spMkLst>
        </pc:spChg>
        <pc:spChg chg="add del">
          <ac:chgData name="Jones Egydio" userId="00575a3e5205fb66" providerId="LiveId" clId="{75B78C7E-8377-4638-863C-38465E6730C7}" dt="2024-08-19T23:16:39.488" v="139" actId="26606"/>
          <ac:spMkLst>
            <pc:docMk/>
            <pc:sldMk cId="2206067502" sldId="440"/>
            <ac:spMk id="443" creationId="{E7BFF8DC-0AE7-4AD2-9B28-2E5F26D62C30}"/>
          </ac:spMkLst>
        </pc:spChg>
        <pc:spChg chg="add del">
          <ac:chgData name="Jones Egydio" userId="00575a3e5205fb66" providerId="LiveId" clId="{75B78C7E-8377-4638-863C-38465E6730C7}" dt="2024-08-19T23:16:39.488" v="139" actId="26606"/>
          <ac:spMkLst>
            <pc:docMk/>
            <pc:sldMk cId="2206067502" sldId="440"/>
            <ac:spMk id="444" creationId="{7E0162AD-C6E5-4BF8-A453-76ADB36877D3}"/>
          </ac:spMkLst>
        </pc:spChg>
        <pc:grpChg chg="add">
          <ac:chgData name="Jones Egydio" userId="00575a3e5205fb66" providerId="LiveId" clId="{75B78C7E-8377-4638-863C-38465E6730C7}" dt="2024-08-19T23:16:39.505" v="140" actId="26606"/>
          <ac:grpSpMkLst>
            <pc:docMk/>
            <pc:sldMk cId="2206067502" sldId="440"/>
            <ac:grpSpMk id="446" creationId="{114ED94A-C85D-4CD3-4205-438D21CE6B38}"/>
          </ac:grpSpMkLst>
        </pc:grpChg>
        <pc:picChg chg="add mod">
          <ac:chgData name="Jones Egydio" userId="00575a3e5205fb66" providerId="LiveId" clId="{75B78C7E-8377-4638-863C-38465E6730C7}" dt="2024-08-19T23:43:07.892" v="336"/>
          <ac:picMkLst>
            <pc:docMk/>
            <pc:sldMk cId="2206067502" sldId="440"/>
            <ac:picMk id="2" creationId="{C86952A2-B559-0938-BD79-FF9A5D3C3E29}"/>
          </ac:picMkLst>
        </pc:picChg>
        <pc:picChg chg="add mod">
          <ac:chgData name="Jones Egydio" userId="00575a3e5205fb66" providerId="LiveId" clId="{75B78C7E-8377-4638-863C-38465E6730C7}" dt="2024-08-19T23:43:24.034" v="337"/>
          <ac:picMkLst>
            <pc:docMk/>
            <pc:sldMk cId="2206067502" sldId="440"/>
            <ac:picMk id="3" creationId="{261248E9-04E2-FA17-A7B7-11CC3DDBD2F7}"/>
          </ac:picMkLst>
        </pc:picChg>
        <pc:picChg chg="mod">
          <ac:chgData name="Jones Egydio" userId="00575a3e5205fb66" providerId="LiveId" clId="{75B78C7E-8377-4638-863C-38465E6730C7}" dt="2024-08-19T23:17:01.998" v="145" actId="1076"/>
          <ac:picMkLst>
            <pc:docMk/>
            <pc:sldMk cId="2206067502" sldId="440"/>
            <ac:picMk id="11" creationId="{00000000-0000-0000-0000-000000000000}"/>
          </ac:picMkLst>
        </pc:picChg>
      </pc:sldChg>
      <pc:sldChg chg="addSp delSp modSp add mod setBg modAnim">
        <pc:chgData name="Jones Egydio" userId="00575a3e5205fb66" providerId="LiveId" clId="{75B78C7E-8377-4638-863C-38465E6730C7}" dt="2024-08-19T23:42:48.375" v="333"/>
        <pc:sldMkLst>
          <pc:docMk/>
          <pc:sldMk cId="2871715223" sldId="441"/>
        </pc:sldMkLst>
        <pc:spChg chg="mod">
          <ac:chgData name="Jones Egydio" userId="00575a3e5205fb66" providerId="LiveId" clId="{75B78C7E-8377-4638-863C-38465E6730C7}" dt="2024-08-19T23:25:39.692" v="204" actId="26606"/>
          <ac:spMkLst>
            <pc:docMk/>
            <pc:sldMk cId="2871715223" sldId="441"/>
            <ac:spMk id="412" creationId="{00000000-0000-0000-0000-000000000000}"/>
          </ac:spMkLst>
        </pc:spChg>
        <pc:spChg chg="mod">
          <ac:chgData name="Jones Egydio" userId="00575a3e5205fb66" providerId="LiveId" clId="{75B78C7E-8377-4638-863C-38465E6730C7}" dt="2024-08-19T23:25:39.692" v="204" actId="26606"/>
          <ac:spMkLst>
            <pc:docMk/>
            <pc:sldMk cId="2871715223" sldId="441"/>
            <ac:spMk id="413" creationId="{00000000-0000-0000-0000-000000000000}"/>
          </ac:spMkLst>
        </pc:spChg>
        <pc:spChg chg="add del">
          <ac:chgData name="Jones Egydio" userId="00575a3e5205fb66" providerId="LiveId" clId="{75B78C7E-8377-4638-863C-38465E6730C7}" dt="2024-08-19T23:19:12.080" v="166" actId="26606"/>
          <ac:spMkLst>
            <pc:docMk/>
            <pc:sldMk cId="2871715223" sldId="441"/>
            <ac:spMk id="418" creationId="{09588DA8-065E-4F6F-8EFD-43104AB2E0CF}"/>
          </ac:spMkLst>
        </pc:spChg>
        <pc:spChg chg="add del">
          <ac:chgData name="Jones Egydio" userId="00575a3e5205fb66" providerId="LiveId" clId="{75B78C7E-8377-4638-863C-38465E6730C7}" dt="2024-08-19T23:19:12.080" v="166" actId="26606"/>
          <ac:spMkLst>
            <pc:docMk/>
            <pc:sldMk cId="2871715223" sldId="441"/>
            <ac:spMk id="420" creationId="{C4285719-470E-454C-AF62-8323075F1F5B}"/>
          </ac:spMkLst>
        </pc:spChg>
        <pc:spChg chg="add del">
          <ac:chgData name="Jones Egydio" userId="00575a3e5205fb66" providerId="LiveId" clId="{75B78C7E-8377-4638-863C-38465E6730C7}" dt="2024-08-19T23:19:12.080" v="166" actId="26606"/>
          <ac:spMkLst>
            <pc:docMk/>
            <pc:sldMk cId="2871715223" sldId="441"/>
            <ac:spMk id="422" creationId="{CD9FE4EF-C4D8-49A0-B2FF-81D8DB7D8A24}"/>
          </ac:spMkLst>
        </pc:spChg>
        <pc:spChg chg="add del">
          <ac:chgData name="Jones Egydio" userId="00575a3e5205fb66" providerId="LiveId" clId="{75B78C7E-8377-4638-863C-38465E6730C7}" dt="2024-08-19T23:19:12.080" v="166" actId="26606"/>
          <ac:spMkLst>
            <pc:docMk/>
            <pc:sldMk cId="2871715223" sldId="441"/>
            <ac:spMk id="424" creationId="{4300840D-0A0B-4512-BACA-B439D5B9C57C}"/>
          </ac:spMkLst>
        </pc:spChg>
        <pc:spChg chg="add del">
          <ac:chgData name="Jones Egydio" userId="00575a3e5205fb66" providerId="LiveId" clId="{75B78C7E-8377-4638-863C-38465E6730C7}" dt="2024-08-19T23:19:12.080" v="166" actId="26606"/>
          <ac:spMkLst>
            <pc:docMk/>
            <pc:sldMk cId="2871715223" sldId="441"/>
            <ac:spMk id="426" creationId="{D2B78728-A580-49A7-84F9-6EF6F583ADE0}"/>
          </ac:spMkLst>
        </pc:spChg>
        <pc:spChg chg="add del">
          <ac:chgData name="Jones Egydio" userId="00575a3e5205fb66" providerId="LiveId" clId="{75B78C7E-8377-4638-863C-38465E6730C7}" dt="2024-08-19T23:19:12.080" v="166" actId="26606"/>
          <ac:spMkLst>
            <pc:docMk/>
            <pc:sldMk cId="2871715223" sldId="441"/>
            <ac:spMk id="428" creationId="{38FAA1A1-D861-433F-88FA-1E9D6FD31D11}"/>
          </ac:spMkLst>
        </pc:spChg>
        <pc:spChg chg="add del">
          <ac:chgData name="Jones Egydio" userId="00575a3e5205fb66" providerId="LiveId" clId="{75B78C7E-8377-4638-863C-38465E6730C7}" dt="2024-08-19T23:19:12.080" v="166" actId="26606"/>
          <ac:spMkLst>
            <pc:docMk/>
            <pc:sldMk cId="2871715223" sldId="441"/>
            <ac:spMk id="430" creationId="{8D71EDA1-87BF-4D5D-AB79-F346FD19278A}"/>
          </ac:spMkLst>
        </pc:spChg>
        <pc:spChg chg="add del">
          <ac:chgData name="Jones Egydio" userId="00575a3e5205fb66" providerId="LiveId" clId="{75B78C7E-8377-4638-863C-38465E6730C7}" dt="2024-08-19T23:25:39.692" v="204" actId="26606"/>
          <ac:spMkLst>
            <pc:docMk/>
            <pc:sldMk cId="2871715223" sldId="441"/>
            <ac:spMk id="432" creationId="{DEE2AD96-B495-4E06-9291-B71706F728CB}"/>
          </ac:spMkLst>
        </pc:spChg>
        <pc:spChg chg="add del">
          <ac:chgData name="Jones Egydio" userId="00575a3e5205fb66" providerId="LiveId" clId="{75B78C7E-8377-4638-863C-38465E6730C7}" dt="2024-08-19T23:25:39.692" v="204" actId="26606"/>
          <ac:spMkLst>
            <pc:docMk/>
            <pc:sldMk cId="2871715223" sldId="441"/>
            <ac:spMk id="433" creationId="{53CF6D67-C5A8-4ADD-9E8E-1E38CA1D3166}"/>
          </ac:spMkLst>
        </pc:spChg>
        <pc:spChg chg="add del">
          <ac:chgData name="Jones Egydio" userId="00575a3e5205fb66" providerId="LiveId" clId="{75B78C7E-8377-4638-863C-38465E6730C7}" dt="2024-08-19T23:25:39.692" v="204" actId="26606"/>
          <ac:spMkLst>
            <pc:docMk/>
            <pc:sldMk cId="2871715223" sldId="441"/>
            <ac:spMk id="434" creationId="{86909FA0-B515-4681-B7A8-FA281D133B94}"/>
          </ac:spMkLst>
        </pc:spChg>
        <pc:spChg chg="add del">
          <ac:chgData name="Jones Egydio" userId="00575a3e5205fb66" providerId="LiveId" clId="{75B78C7E-8377-4638-863C-38465E6730C7}" dt="2024-08-19T23:25:39.692" v="204" actId="26606"/>
          <ac:spMkLst>
            <pc:docMk/>
            <pc:sldMk cId="2871715223" sldId="441"/>
            <ac:spMk id="435" creationId="{21C9FE86-FCC3-4A31-AA1C-C882262B7FE7}"/>
          </ac:spMkLst>
        </pc:spChg>
        <pc:spChg chg="add del">
          <ac:chgData name="Jones Egydio" userId="00575a3e5205fb66" providerId="LiveId" clId="{75B78C7E-8377-4638-863C-38465E6730C7}" dt="2024-08-19T23:25:39.692" v="204" actId="26606"/>
          <ac:spMkLst>
            <pc:docMk/>
            <pc:sldMk cId="2871715223" sldId="441"/>
            <ac:spMk id="436" creationId="{7D96243B-ECED-4B71-8E06-AE9A285EAD20}"/>
          </ac:spMkLst>
        </pc:spChg>
        <pc:spChg chg="add del">
          <ac:chgData name="Jones Egydio" userId="00575a3e5205fb66" providerId="LiveId" clId="{75B78C7E-8377-4638-863C-38465E6730C7}" dt="2024-08-19T23:25:39.692" v="204" actId="26606"/>
          <ac:spMkLst>
            <pc:docMk/>
            <pc:sldMk cId="2871715223" sldId="441"/>
            <ac:spMk id="437" creationId="{A09989E4-EFDC-4A90-A633-E0525FB4139E}"/>
          </ac:spMkLst>
        </pc:spChg>
        <pc:spChg chg="add">
          <ac:chgData name="Jones Egydio" userId="00575a3e5205fb66" providerId="LiveId" clId="{75B78C7E-8377-4638-863C-38465E6730C7}" dt="2024-08-19T23:25:39.692" v="204" actId="26606"/>
          <ac:spMkLst>
            <pc:docMk/>
            <pc:sldMk cId="2871715223" sldId="441"/>
            <ac:spMk id="442" creationId="{B95B9BA8-1D69-4796-85F5-B6D0BD52354B}"/>
          </ac:spMkLst>
        </pc:spChg>
        <pc:picChg chg="add del mod">
          <ac:chgData name="Jones Egydio" userId="00575a3e5205fb66" providerId="LiveId" clId="{75B78C7E-8377-4638-863C-38465E6730C7}" dt="2024-08-19T23:24:32.574" v="197" actId="478"/>
          <ac:picMkLst>
            <pc:docMk/>
            <pc:sldMk cId="2871715223" sldId="441"/>
            <ac:picMk id="3" creationId="{1E33B117-7A46-92E5-3C02-66089EFD1121}"/>
          </ac:picMkLst>
        </pc:picChg>
        <pc:picChg chg="add mod">
          <ac:chgData name="Jones Egydio" userId="00575a3e5205fb66" providerId="LiveId" clId="{75B78C7E-8377-4638-863C-38465E6730C7}" dt="2024-08-19T23:25:45.332" v="205" actId="1076"/>
          <ac:picMkLst>
            <pc:docMk/>
            <pc:sldMk cId="2871715223" sldId="441"/>
            <ac:picMk id="4" creationId="{A7833379-C48A-3657-F709-085B17C993BC}"/>
          </ac:picMkLst>
        </pc:picChg>
        <pc:picChg chg="add mod">
          <ac:chgData name="Jones Egydio" userId="00575a3e5205fb66" providerId="LiveId" clId="{75B78C7E-8377-4638-863C-38465E6730C7}" dt="2024-08-19T23:29:46.785" v="209" actId="14100"/>
          <ac:picMkLst>
            <pc:docMk/>
            <pc:sldMk cId="2871715223" sldId="441"/>
            <ac:picMk id="5" creationId="{0C6A600F-9514-76B0-D436-AE6F4BDA02FC}"/>
          </ac:picMkLst>
        </pc:picChg>
        <pc:picChg chg="add mod">
          <ac:chgData name="Jones Egydio" userId="00575a3e5205fb66" providerId="LiveId" clId="{75B78C7E-8377-4638-863C-38465E6730C7}" dt="2024-08-19T23:42:48.375" v="333"/>
          <ac:picMkLst>
            <pc:docMk/>
            <pc:sldMk cId="2871715223" sldId="441"/>
            <ac:picMk id="6" creationId="{0ACD12B1-84AA-7041-7BA0-617CDFE084BC}"/>
          </ac:picMkLst>
        </pc:picChg>
      </pc:sldChg>
      <pc:sldChg chg="addSp delSp modSp add mod setBg setClrOvrMap">
        <pc:chgData name="Jones Egydio" userId="00575a3e5205fb66" providerId="LiveId" clId="{75B78C7E-8377-4638-863C-38465E6730C7}" dt="2024-08-19T23:42:45.902" v="332"/>
        <pc:sldMkLst>
          <pc:docMk/>
          <pc:sldMk cId="940098562" sldId="442"/>
        </pc:sldMkLst>
        <pc:spChg chg="mod">
          <ac:chgData name="Jones Egydio" userId="00575a3e5205fb66" providerId="LiveId" clId="{75B78C7E-8377-4638-863C-38465E6730C7}" dt="2024-08-19T23:31:09.819" v="210" actId="26606"/>
          <ac:spMkLst>
            <pc:docMk/>
            <pc:sldMk cId="940098562" sldId="442"/>
            <ac:spMk id="412" creationId="{00000000-0000-0000-0000-000000000000}"/>
          </ac:spMkLst>
        </pc:spChg>
        <pc:spChg chg="mod">
          <ac:chgData name="Jones Egydio" userId="00575a3e5205fb66" providerId="LiveId" clId="{75B78C7E-8377-4638-863C-38465E6730C7}" dt="2024-08-19T23:31:27.074" v="220" actId="14100"/>
          <ac:spMkLst>
            <pc:docMk/>
            <pc:sldMk cId="940098562" sldId="442"/>
            <ac:spMk id="413" creationId="{00000000-0000-0000-0000-000000000000}"/>
          </ac:spMkLst>
        </pc:spChg>
        <pc:spChg chg="add">
          <ac:chgData name="Jones Egydio" userId="00575a3e5205fb66" providerId="LiveId" clId="{75B78C7E-8377-4638-863C-38465E6730C7}" dt="2024-08-19T23:31:09.819" v="210" actId="26606"/>
          <ac:spMkLst>
            <pc:docMk/>
            <pc:sldMk cId="940098562" sldId="442"/>
            <ac:spMk id="418" creationId="{B95B9BA8-1D69-4796-85F5-B6D0BD52354B}"/>
          </ac:spMkLst>
        </pc:spChg>
        <pc:grpChg chg="add">
          <ac:chgData name="Jones Egydio" userId="00575a3e5205fb66" providerId="LiveId" clId="{75B78C7E-8377-4638-863C-38465E6730C7}" dt="2024-08-19T23:31:09.819" v="210" actId="26606"/>
          <ac:grpSpMkLst>
            <pc:docMk/>
            <pc:sldMk cId="940098562" sldId="442"/>
            <ac:grpSpMk id="420" creationId="{4728F330-19FB-4D39-BD0F-53032ABFEB7F}"/>
          </ac:grpSpMkLst>
        </pc:grpChg>
        <pc:picChg chg="add del mod">
          <ac:chgData name="Jones Egydio" userId="00575a3e5205fb66" providerId="LiveId" clId="{75B78C7E-8377-4638-863C-38465E6730C7}" dt="2024-08-19T23:42:36.372" v="331" actId="478"/>
          <ac:picMkLst>
            <pc:docMk/>
            <pc:sldMk cId="940098562" sldId="442"/>
            <ac:picMk id="2" creationId="{B25CA929-7446-9221-B1DE-6B73FA39AD67}"/>
          </ac:picMkLst>
        </pc:picChg>
        <pc:picChg chg="add mod">
          <ac:chgData name="Jones Egydio" userId="00575a3e5205fb66" providerId="LiveId" clId="{75B78C7E-8377-4638-863C-38465E6730C7}" dt="2024-08-19T23:42:45.902" v="332"/>
          <ac:picMkLst>
            <pc:docMk/>
            <pc:sldMk cId="940098562" sldId="442"/>
            <ac:picMk id="3" creationId="{3E9C0FD0-90AE-636C-796D-2961E2B97C95}"/>
          </ac:picMkLst>
        </pc:picChg>
      </pc:sldChg>
      <pc:sldChg chg="addSp delSp modSp add mod setBg">
        <pc:chgData name="Jones Egydio" userId="00575a3e5205fb66" providerId="LiveId" clId="{75B78C7E-8377-4638-863C-38465E6730C7}" dt="2024-08-19T23:42:19.302" v="327"/>
        <pc:sldMkLst>
          <pc:docMk/>
          <pc:sldMk cId="2799005960" sldId="443"/>
        </pc:sldMkLst>
        <pc:spChg chg="mod">
          <ac:chgData name="Jones Egydio" userId="00575a3e5205fb66" providerId="LiveId" clId="{75B78C7E-8377-4638-863C-38465E6730C7}" dt="2024-08-19T23:37:14.091" v="266" actId="26606"/>
          <ac:spMkLst>
            <pc:docMk/>
            <pc:sldMk cId="2799005960" sldId="443"/>
            <ac:spMk id="412" creationId="{00000000-0000-0000-0000-000000000000}"/>
          </ac:spMkLst>
        </pc:spChg>
        <pc:spChg chg="mod ord">
          <ac:chgData name="Jones Egydio" userId="00575a3e5205fb66" providerId="LiveId" clId="{75B78C7E-8377-4638-863C-38465E6730C7}" dt="2024-08-19T23:37:14.091" v="266" actId="26606"/>
          <ac:spMkLst>
            <pc:docMk/>
            <pc:sldMk cId="2799005960" sldId="443"/>
            <ac:spMk id="413" creationId="{00000000-0000-0000-0000-000000000000}"/>
          </ac:spMkLst>
        </pc:spChg>
        <pc:spChg chg="add del">
          <ac:chgData name="Jones Egydio" userId="00575a3e5205fb66" providerId="LiveId" clId="{75B78C7E-8377-4638-863C-38465E6730C7}" dt="2024-08-19T23:36:59.194" v="255" actId="26606"/>
          <ac:spMkLst>
            <pc:docMk/>
            <pc:sldMk cId="2799005960" sldId="443"/>
            <ac:spMk id="418" creationId="{2B97F24A-32CE-4C1C-A50D-3016B394DCFB}"/>
          </ac:spMkLst>
        </pc:spChg>
        <pc:spChg chg="add del">
          <ac:chgData name="Jones Egydio" userId="00575a3e5205fb66" providerId="LiveId" clId="{75B78C7E-8377-4638-863C-38465E6730C7}" dt="2024-08-19T23:36:59.194" v="255" actId="26606"/>
          <ac:spMkLst>
            <pc:docMk/>
            <pc:sldMk cId="2799005960" sldId="443"/>
            <ac:spMk id="420" creationId="{CD8B4F24-440B-49E9-B85D-733523DC064B}"/>
          </ac:spMkLst>
        </pc:spChg>
        <pc:spChg chg="add del">
          <ac:chgData name="Jones Egydio" userId="00575a3e5205fb66" providerId="LiveId" clId="{75B78C7E-8377-4638-863C-38465E6730C7}" dt="2024-08-19T23:37:00.265" v="257" actId="26606"/>
          <ac:spMkLst>
            <pc:docMk/>
            <pc:sldMk cId="2799005960" sldId="443"/>
            <ac:spMk id="422" creationId="{B95B9BA8-1D69-4796-85F5-B6D0BD52354B}"/>
          </ac:spMkLst>
        </pc:spChg>
        <pc:spChg chg="add del">
          <ac:chgData name="Jones Egydio" userId="00575a3e5205fb66" providerId="LiveId" clId="{75B78C7E-8377-4638-863C-38465E6730C7}" dt="2024-08-19T23:37:06.291" v="259" actId="26606"/>
          <ac:spMkLst>
            <pc:docMk/>
            <pc:sldMk cId="2799005960" sldId="443"/>
            <ac:spMk id="424" creationId="{C3896A03-3945-419A-B66B-4EE266EDD152}"/>
          </ac:spMkLst>
        </pc:spChg>
        <pc:spChg chg="add del">
          <ac:chgData name="Jones Egydio" userId="00575a3e5205fb66" providerId="LiveId" clId="{75B78C7E-8377-4638-863C-38465E6730C7}" dt="2024-08-19T23:37:06.291" v="259" actId="26606"/>
          <ac:spMkLst>
            <pc:docMk/>
            <pc:sldMk cId="2799005960" sldId="443"/>
            <ac:spMk id="425" creationId="{B34F5AD2-EDBD-4BBD-A55C-EAFFD0C7097A}"/>
          </ac:spMkLst>
        </pc:spChg>
        <pc:spChg chg="add del">
          <ac:chgData name="Jones Egydio" userId="00575a3e5205fb66" providerId="LiveId" clId="{75B78C7E-8377-4638-863C-38465E6730C7}" dt="2024-08-19T23:37:06.291" v="259" actId="26606"/>
          <ac:spMkLst>
            <pc:docMk/>
            <pc:sldMk cId="2799005960" sldId="443"/>
            <ac:spMk id="426" creationId="{450D3AD2-FA80-415F-A9CE-54D884561CD7}"/>
          </ac:spMkLst>
        </pc:spChg>
        <pc:spChg chg="add del">
          <ac:chgData name="Jones Egydio" userId="00575a3e5205fb66" providerId="LiveId" clId="{75B78C7E-8377-4638-863C-38465E6730C7}" dt="2024-08-19T23:37:10.230" v="261" actId="26606"/>
          <ac:spMkLst>
            <pc:docMk/>
            <pc:sldMk cId="2799005960" sldId="443"/>
            <ac:spMk id="428" creationId="{E9361D0E-0B35-42DA-8779-9780B96F55B1}"/>
          </ac:spMkLst>
        </pc:spChg>
        <pc:spChg chg="add del">
          <ac:chgData name="Jones Egydio" userId="00575a3e5205fb66" providerId="LiveId" clId="{75B78C7E-8377-4638-863C-38465E6730C7}" dt="2024-08-19T23:37:10.230" v="261" actId="26606"/>
          <ac:spMkLst>
            <pc:docMk/>
            <pc:sldMk cId="2799005960" sldId="443"/>
            <ac:spMk id="429" creationId="{6EECC08E-F4F5-429A-B70B-B378AC0B0CE7}"/>
          </ac:spMkLst>
        </pc:spChg>
        <pc:spChg chg="add del">
          <ac:chgData name="Jones Egydio" userId="00575a3e5205fb66" providerId="LiveId" clId="{75B78C7E-8377-4638-863C-38465E6730C7}" dt="2024-08-19T23:37:12.188" v="263" actId="26606"/>
          <ac:spMkLst>
            <pc:docMk/>
            <pc:sldMk cId="2799005960" sldId="443"/>
            <ac:spMk id="431" creationId="{9CE0A68D-28EF-49D9-B84B-5DAB38714976}"/>
          </ac:spMkLst>
        </pc:spChg>
        <pc:spChg chg="add del">
          <ac:chgData name="Jones Egydio" userId="00575a3e5205fb66" providerId="LiveId" clId="{75B78C7E-8377-4638-863C-38465E6730C7}" dt="2024-08-19T23:37:12.188" v="263" actId="26606"/>
          <ac:spMkLst>
            <pc:docMk/>
            <pc:sldMk cId="2799005960" sldId="443"/>
            <ac:spMk id="432" creationId="{1FA0C3DC-24DE-44E3-9D41-CAA5F3B20751}"/>
          </ac:spMkLst>
        </pc:spChg>
        <pc:spChg chg="add del">
          <ac:chgData name="Jones Egydio" userId="00575a3e5205fb66" providerId="LiveId" clId="{75B78C7E-8377-4638-863C-38465E6730C7}" dt="2024-08-19T23:37:14.064" v="265" actId="26606"/>
          <ac:spMkLst>
            <pc:docMk/>
            <pc:sldMk cId="2799005960" sldId="443"/>
            <ac:spMk id="434" creationId="{B95B9BA8-1D69-4796-85F5-B6D0BD52354B}"/>
          </ac:spMkLst>
        </pc:spChg>
        <pc:spChg chg="add">
          <ac:chgData name="Jones Egydio" userId="00575a3e5205fb66" providerId="LiveId" clId="{75B78C7E-8377-4638-863C-38465E6730C7}" dt="2024-08-19T23:37:14.091" v="266" actId="26606"/>
          <ac:spMkLst>
            <pc:docMk/>
            <pc:sldMk cId="2799005960" sldId="443"/>
            <ac:spMk id="441" creationId="{2B97F24A-32CE-4C1C-A50D-3016B394DCFB}"/>
          </ac:spMkLst>
        </pc:spChg>
        <pc:spChg chg="add">
          <ac:chgData name="Jones Egydio" userId="00575a3e5205fb66" providerId="LiveId" clId="{75B78C7E-8377-4638-863C-38465E6730C7}" dt="2024-08-19T23:37:14.091" v="266" actId="26606"/>
          <ac:spMkLst>
            <pc:docMk/>
            <pc:sldMk cId="2799005960" sldId="443"/>
            <ac:spMk id="442" creationId="{CD8B4F24-440B-49E9-B85D-733523DC064B}"/>
          </ac:spMkLst>
        </pc:spChg>
        <pc:grpChg chg="add del">
          <ac:chgData name="Jones Egydio" userId="00575a3e5205fb66" providerId="LiveId" clId="{75B78C7E-8377-4638-863C-38465E6730C7}" dt="2024-08-19T23:37:14.064" v="265" actId="26606"/>
          <ac:grpSpMkLst>
            <pc:docMk/>
            <pc:sldMk cId="2799005960" sldId="443"/>
            <ac:grpSpMk id="435" creationId="{D44E3F87-3D58-4B03-86B2-15A5C5B9C964}"/>
          </ac:grpSpMkLst>
        </pc:grpChg>
        <pc:picChg chg="add mod">
          <ac:chgData name="Jones Egydio" userId="00575a3e5205fb66" providerId="LiveId" clId="{75B78C7E-8377-4638-863C-38465E6730C7}" dt="2024-08-19T23:42:19.302" v="327"/>
          <ac:picMkLst>
            <pc:docMk/>
            <pc:sldMk cId="2799005960" sldId="443"/>
            <ac:picMk id="2" creationId="{82680BEF-6AE2-089F-1096-80119109E316}"/>
          </ac:picMkLst>
        </pc:picChg>
        <pc:picChg chg="mod">
          <ac:chgData name="Jones Egydio" userId="00575a3e5205fb66" providerId="LiveId" clId="{75B78C7E-8377-4638-863C-38465E6730C7}" dt="2024-08-19T23:37:24.546" v="267"/>
          <ac:picMkLst>
            <pc:docMk/>
            <pc:sldMk cId="2799005960" sldId="443"/>
            <ac:picMk id="4" creationId="{00000000-0000-0000-0000-000000000000}"/>
          </ac:picMkLst>
        </pc:picChg>
      </pc:sldChg>
      <pc:sldChg chg="addSp modSp add mod setBg">
        <pc:chgData name="Jones Egydio" userId="00575a3e5205fb66" providerId="LiveId" clId="{75B78C7E-8377-4638-863C-38465E6730C7}" dt="2024-08-19T23:42:16.106" v="326"/>
        <pc:sldMkLst>
          <pc:docMk/>
          <pc:sldMk cId="2697532181" sldId="444"/>
        </pc:sldMkLst>
        <pc:spChg chg="mod">
          <ac:chgData name="Jones Egydio" userId="00575a3e5205fb66" providerId="LiveId" clId="{75B78C7E-8377-4638-863C-38465E6730C7}" dt="2024-08-19T23:37:38.365" v="268" actId="26606"/>
          <ac:spMkLst>
            <pc:docMk/>
            <pc:sldMk cId="2697532181" sldId="444"/>
            <ac:spMk id="412" creationId="{00000000-0000-0000-0000-000000000000}"/>
          </ac:spMkLst>
        </pc:spChg>
        <pc:spChg chg="mod">
          <ac:chgData name="Jones Egydio" userId="00575a3e5205fb66" providerId="LiveId" clId="{75B78C7E-8377-4638-863C-38465E6730C7}" dt="2024-08-19T23:37:38.365" v="268" actId="26606"/>
          <ac:spMkLst>
            <pc:docMk/>
            <pc:sldMk cId="2697532181" sldId="444"/>
            <ac:spMk id="413" creationId="{00000000-0000-0000-0000-000000000000}"/>
          </ac:spMkLst>
        </pc:spChg>
        <pc:spChg chg="add">
          <ac:chgData name="Jones Egydio" userId="00575a3e5205fb66" providerId="LiveId" clId="{75B78C7E-8377-4638-863C-38465E6730C7}" dt="2024-08-19T23:37:38.365" v="268" actId="26606"/>
          <ac:spMkLst>
            <pc:docMk/>
            <pc:sldMk cId="2697532181" sldId="444"/>
            <ac:spMk id="418" creationId="{2B97F24A-32CE-4C1C-A50D-3016B394DCFB}"/>
          </ac:spMkLst>
        </pc:spChg>
        <pc:spChg chg="add">
          <ac:chgData name="Jones Egydio" userId="00575a3e5205fb66" providerId="LiveId" clId="{75B78C7E-8377-4638-863C-38465E6730C7}" dt="2024-08-19T23:37:38.365" v="268" actId="26606"/>
          <ac:spMkLst>
            <pc:docMk/>
            <pc:sldMk cId="2697532181" sldId="444"/>
            <ac:spMk id="420" creationId="{CD8B4F24-440B-49E9-B85D-733523DC064B}"/>
          </ac:spMkLst>
        </pc:spChg>
        <pc:picChg chg="add mod">
          <ac:chgData name="Jones Egydio" userId="00575a3e5205fb66" providerId="LiveId" clId="{75B78C7E-8377-4638-863C-38465E6730C7}" dt="2024-08-19T23:42:16.106" v="326"/>
          <ac:picMkLst>
            <pc:docMk/>
            <pc:sldMk cId="2697532181" sldId="444"/>
            <ac:picMk id="2" creationId="{D7B18DC1-2886-D1C2-21D2-9B556C2E9CF5}"/>
          </ac:picMkLst>
        </pc:picChg>
        <pc:picChg chg="mod">
          <ac:chgData name="Jones Egydio" userId="00575a3e5205fb66" providerId="LiveId" clId="{75B78C7E-8377-4638-863C-38465E6730C7}" dt="2024-08-19T23:37:38.365" v="268" actId="26606"/>
          <ac:picMkLst>
            <pc:docMk/>
            <pc:sldMk cId="2697532181" sldId="444"/>
            <ac:picMk id="5" creationId="{00000000-0000-0000-0000-000000000000}"/>
          </ac:picMkLst>
        </pc:picChg>
      </pc:sldChg>
      <pc:sldChg chg="del">
        <pc:chgData name="Jones Egydio" userId="00575a3e5205fb66" providerId="LiveId" clId="{75B78C7E-8377-4638-863C-38465E6730C7}" dt="2024-08-19T23:44:21.594" v="345" actId="47"/>
        <pc:sldMkLst>
          <pc:docMk/>
          <pc:sldMk cId="3109261288" sldId="445"/>
        </pc:sldMkLst>
      </pc:sldChg>
      <pc:sldChg chg="del">
        <pc:chgData name="Jones Egydio" userId="00575a3e5205fb66" providerId="LiveId" clId="{75B78C7E-8377-4638-863C-38465E6730C7}" dt="2024-08-19T23:44:21.594" v="345" actId="47"/>
        <pc:sldMkLst>
          <pc:docMk/>
          <pc:sldMk cId="2922543597" sldId="446"/>
        </pc:sldMkLst>
      </pc:sldChg>
      <pc:sldChg chg="del">
        <pc:chgData name="Jones Egydio" userId="00575a3e5205fb66" providerId="LiveId" clId="{75B78C7E-8377-4638-863C-38465E6730C7}" dt="2024-08-19T23:44:21.594" v="345" actId="47"/>
        <pc:sldMkLst>
          <pc:docMk/>
          <pc:sldMk cId="3861492126" sldId="447"/>
        </pc:sldMkLst>
      </pc:sldChg>
      <pc:sldChg chg="del">
        <pc:chgData name="Jones Egydio" userId="00575a3e5205fb66" providerId="LiveId" clId="{75B78C7E-8377-4638-863C-38465E6730C7}" dt="2024-08-19T23:44:21.594" v="345" actId="47"/>
        <pc:sldMkLst>
          <pc:docMk/>
          <pc:sldMk cId="2677987598" sldId="448"/>
        </pc:sldMkLst>
      </pc:sldChg>
      <pc:sldChg chg="del">
        <pc:chgData name="Jones Egydio" userId="00575a3e5205fb66" providerId="LiveId" clId="{75B78C7E-8377-4638-863C-38465E6730C7}" dt="2024-08-19T23:44:21.594" v="345" actId="47"/>
        <pc:sldMkLst>
          <pc:docMk/>
          <pc:sldMk cId="756903289" sldId="449"/>
        </pc:sldMkLst>
      </pc:sldChg>
      <pc:sldChg chg="del">
        <pc:chgData name="Jones Egydio" userId="00575a3e5205fb66" providerId="LiveId" clId="{75B78C7E-8377-4638-863C-38465E6730C7}" dt="2024-08-19T23:44:21.594" v="345" actId="47"/>
        <pc:sldMkLst>
          <pc:docMk/>
          <pc:sldMk cId="2485195796" sldId="450"/>
        </pc:sldMkLst>
      </pc:sldChg>
      <pc:sldChg chg="del">
        <pc:chgData name="Jones Egydio" userId="00575a3e5205fb66" providerId="LiveId" clId="{75B78C7E-8377-4638-863C-38465E6730C7}" dt="2024-08-19T23:44:21.594" v="345" actId="47"/>
        <pc:sldMkLst>
          <pc:docMk/>
          <pc:sldMk cId="2223672147" sldId="451"/>
        </pc:sldMkLst>
      </pc:sldChg>
      <pc:sldChg chg="del">
        <pc:chgData name="Jones Egydio" userId="00575a3e5205fb66" providerId="LiveId" clId="{75B78C7E-8377-4638-863C-38465E6730C7}" dt="2024-08-19T23:44:21.594" v="345" actId="47"/>
        <pc:sldMkLst>
          <pc:docMk/>
          <pc:sldMk cId="3596388327" sldId="452"/>
        </pc:sldMkLst>
      </pc:sldChg>
      <pc:sldChg chg="del">
        <pc:chgData name="Jones Egydio" userId="00575a3e5205fb66" providerId="LiveId" clId="{75B78C7E-8377-4638-863C-38465E6730C7}" dt="2024-08-19T23:44:21.594" v="345" actId="47"/>
        <pc:sldMkLst>
          <pc:docMk/>
          <pc:sldMk cId="884268530" sldId="453"/>
        </pc:sldMkLst>
      </pc:sldChg>
      <pc:sldChg chg="del">
        <pc:chgData name="Jones Egydio" userId="00575a3e5205fb66" providerId="LiveId" clId="{75B78C7E-8377-4638-863C-38465E6730C7}" dt="2024-08-19T23:44:21.594" v="345" actId="47"/>
        <pc:sldMkLst>
          <pc:docMk/>
          <pc:sldMk cId="2834600877" sldId="454"/>
        </pc:sldMkLst>
      </pc:sldChg>
      <pc:sldChg chg="del">
        <pc:chgData name="Jones Egydio" userId="00575a3e5205fb66" providerId="LiveId" clId="{75B78C7E-8377-4638-863C-38465E6730C7}" dt="2024-08-19T23:44:21.594" v="345" actId="47"/>
        <pc:sldMkLst>
          <pc:docMk/>
          <pc:sldMk cId="691267537" sldId="455"/>
        </pc:sldMkLst>
      </pc:sldChg>
      <pc:sldChg chg="del">
        <pc:chgData name="Jones Egydio" userId="00575a3e5205fb66" providerId="LiveId" clId="{75B78C7E-8377-4638-863C-38465E6730C7}" dt="2024-08-19T23:44:21.594" v="345" actId="47"/>
        <pc:sldMkLst>
          <pc:docMk/>
          <pc:sldMk cId="662114530" sldId="456"/>
        </pc:sldMkLst>
      </pc:sldChg>
      <pc:sldChg chg="del">
        <pc:chgData name="Jones Egydio" userId="00575a3e5205fb66" providerId="LiveId" clId="{75B78C7E-8377-4638-863C-38465E6730C7}" dt="2024-08-19T23:44:21.594" v="345" actId="47"/>
        <pc:sldMkLst>
          <pc:docMk/>
          <pc:sldMk cId="1906405132" sldId="457"/>
        </pc:sldMkLst>
      </pc:sldChg>
      <pc:sldChg chg="del">
        <pc:chgData name="Jones Egydio" userId="00575a3e5205fb66" providerId="LiveId" clId="{75B78C7E-8377-4638-863C-38465E6730C7}" dt="2024-08-19T23:44:21.594" v="345" actId="47"/>
        <pc:sldMkLst>
          <pc:docMk/>
          <pc:sldMk cId="2973435722" sldId="458"/>
        </pc:sldMkLst>
      </pc:sldChg>
      <pc:sldChg chg="del">
        <pc:chgData name="Jones Egydio" userId="00575a3e5205fb66" providerId="LiveId" clId="{75B78C7E-8377-4638-863C-38465E6730C7}" dt="2024-08-19T23:44:21.594" v="345" actId="47"/>
        <pc:sldMkLst>
          <pc:docMk/>
          <pc:sldMk cId="3577667668" sldId="459"/>
        </pc:sldMkLst>
      </pc:sldChg>
      <pc:sldChg chg="del">
        <pc:chgData name="Jones Egydio" userId="00575a3e5205fb66" providerId="LiveId" clId="{75B78C7E-8377-4638-863C-38465E6730C7}" dt="2024-08-19T23:44:21.594" v="345" actId="47"/>
        <pc:sldMkLst>
          <pc:docMk/>
          <pc:sldMk cId="2443862465" sldId="460"/>
        </pc:sldMkLst>
      </pc:sldChg>
      <pc:sldChg chg="del">
        <pc:chgData name="Jones Egydio" userId="00575a3e5205fb66" providerId="LiveId" clId="{75B78C7E-8377-4638-863C-38465E6730C7}" dt="2024-08-19T23:44:21.594" v="345" actId="47"/>
        <pc:sldMkLst>
          <pc:docMk/>
          <pc:sldMk cId="2352698382" sldId="461"/>
        </pc:sldMkLst>
      </pc:sldChg>
      <pc:sldChg chg="addSp delSp modSp add mod setBg">
        <pc:chgData name="Jones Egydio" userId="00575a3e5205fb66" providerId="LiveId" clId="{75B78C7E-8377-4638-863C-38465E6730C7}" dt="2024-08-19T23:43:04.163" v="335"/>
        <pc:sldMkLst>
          <pc:docMk/>
          <pc:sldMk cId="0" sldId="462"/>
        </pc:sldMkLst>
        <pc:spChg chg="mod">
          <ac:chgData name="Jones Egydio" userId="00575a3e5205fb66" providerId="LiveId" clId="{75B78C7E-8377-4638-863C-38465E6730C7}" dt="2024-08-19T23:18:16.798" v="156" actId="26606"/>
          <ac:spMkLst>
            <pc:docMk/>
            <pc:sldMk cId="0" sldId="462"/>
            <ac:spMk id="41986" creationId="{169D2BE3-6AAF-964D-28B8-9B78249FA471}"/>
          </ac:spMkLst>
        </pc:spChg>
        <pc:spChg chg="mod">
          <ac:chgData name="Jones Egydio" userId="00575a3e5205fb66" providerId="LiveId" clId="{75B78C7E-8377-4638-863C-38465E6730C7}" dt="2024-08-19T23:18:50.978" v="164" actId="1076"/>
          <ac:spMkLst>
            <pc:docMk/>
            <pc:sldMk cId="0" sldId="462"/>
            <ac:spMk id="41987" creationId="{2C3E000F-BA17-4F1B-6636-A52A458D62CF}"/>
          </ac:spMkLst>
        </pc:spChg>
        <pc:spChg chg="add del">
          <ac:chgData name="Jones Egydio" userId="00575a3e5205fb66" providerId="LiveId" clId="{75B78C7E-8377-4638-863C-38465E6730C7}" dt="2024-08-19T23:18:16.774" v="155" actId="26606"/>
          <ac:spMkLst>
            <pc:docMk/>
            <pc:sldMk cId="0" sldId="462"/>
            <ac:spMk id="41992" creationId="{09588DA8-065E-4F6F-8EFD-43104AB2E0CF}"/>
          </ac:spMkLst>
        </pc:spChg>
        <pc:spChg chg="add del">
          <ac:chgData name="Jones Egydio" userId="00575a3e5205fb66" providerId="LiveId" clId="{75B78C7E-8377-4638-863C-38465E6730C7}" dt="2024-08-19T23:18:16.774" v="155" actId="26606"/>
          <ac:spMkLst>
            <pc:docMk/>
            <pc:sldMk cId="0" sldId="462"/>
            <ac:spMk id="41994" creationId="{C4285719-470E-454C-AF62-8323075F1F5B}"/>
          </ac:spMkLst>
        </pc:spChg>
        <pc:spChg chg="add del">
          <ac:chgData name="Jones Egydio" userId="00575a3e5205fb66" providerId="LiveId" clId="{75B78C7E-8377-4638-863C-38465E6730C7}" dt="2024-08-19T23:18:16.774" v="155" actId="26606"/>
          <ac:spMkLst>
            <pc:docMk/>
            <pc:sldMk cId="0" sldId="462"/>
            <ac:spMk id="41996" creationId="{CD9FE4EF-C4D8-49A0-B2FF-81D8DB7D8A24}"/>
          </ac:spMkLst>
        </pc:spChg>
        <pc:spChg chg="add del">
          <ac:chgData name="Jones Egydio" userId="00575a3e5205fb66" providerId="LiveId" clId="{75B78C7E-8377-4638-863C-38465E6730C7}" dt="2024-08-19T23:18:16.774" v="155" actId="26606"/>
          <ac:spMkLst>
            <pc:docMk/>
            <pc:sldMk cId="0" sldId="462"/>
            <ac:spMk id="41998" creationId="{4300840D-0A0B-4512-BACA-B439D5B9C57C}"/>
          </ac:spMkLst>
        </pc:spChg>
        <pc:spChg chg="add del">
          <ac:chgData name="Jones Egydio" userId="00575a3e5205fb66" providerId="LiveId" clId="{75B78C7E-8377-4638-863C-38465E6730C7}" dt="2024-08-19T23:18:16.774" v="155" actId="26606"/>
          <ac:spMkLst>
            <pc:docMk/>
            <pc:sldMk cId="0" sldId="462"/>
            <ac:spMk id="42000" creationId="{D2B78728-A580-49A7-84F9-6EF6F583ADE0}"/>
          </ac:spMkLst>
        </pc:spChg>
        <pc:spChg chg="add del">
          <ac:chgData name="Jones Egydio" userId="00575a3e5205fb66" providerId="LiveId" clId="{75B78C7E-8377-4638-863C-38465E6730C7}" dt="2024-08-19T23:18:16.774" v="155" actId="26606"/>
          <ac:spMkLst>
            <pc:docMk/>
            <pc:sldMk cId="0" sldId="462"/>
            <ac:spMk id="42002" creationId="{38FAA1A1-D861-433F-88FA-1E9D6FD31D11}"/>
          </ac:spMkLst>
        </pc:spChg>
        <pc:spChg chg="add del">
          <ac:chgData name="Jones Egydio" userId="00575a3e5205fb66" providerId="LiveId" clId="{75B78C7E-8377-4638-863C-38465E6730C7}" dt="2024-08-19T23:18:16.774" v="155" actId="26606"/>
          <ac:spMkLst>
            <pc:docMk/>
            <pc:sldMk cId="0" sldId="462"/>
            <ac:spMk id="42004" creationId="{8D71EDA1-87BF-4D5D-AB79-F346FD19278A}"/>
          </ac:spMkLst>
        </pc:spChg>
        <pc:spChg chg="add">
          <ac:chgData name="Jones Egydio" userId="00575a3e5205fb66" providerId="LiveId" clId="{75B78C7E-8377-4638-863C-38465E6730C7}" dt="2024-08-19T23:18:16.798" v="156" actId="26606"/>
          <ac:spMkLst>
            <pc:docMk/>
            <pc:sldMk cId="0" sldId="462"/>
            <ac:spMk id="42006" creationId="{DEE2AD96-B495-4E06-9291-B71706F728CB}"/>
          </ac:spMkLst>
        </pc:spChg>
        <pc:spChg chg="add">
          <ac:chgData name="Jones Egydio" userId="00575a3e5205fb66" providerId="LiveId" clId="{75B78C7E-8377-4638-863C-38465E6730C7}" dt="2024-08-19T23:18:16.798" v="156" actId="26606"/>
          <ac:spMkLst>
            <pc:docMk/>
            <pc:sldMk cId="0" sldId="462"/>
            <ac:spMk id="42007" creationId="{53CF6D67-C5A8-4ADD-9E8E-1E38CA1D3166}"/>
          </ac:spMkLst>
        </pc:spChg>
        <pc:spChg chg="add">
          <ac:chgData name="Jones Egydio" userId="00575a3e5205fb66" providerId="LiveId" clId="{75B78C7E-8377-4638-863C-38465E6730C7}" dt="2024-08-19T23:18:16.798" v="156" actId="26606"/>
          <ac:spMkLst>
            <pc:docMk/>
            <pc:sldMk cId="0" sldId="462"/>
            <ac:spMk id="42008" creationId="{86909FA0-B515-4681-B7A8-FA281D133B94}"/>
          </ac:spMkLst>
        </pc:spChg>
        <pc:spChg chg="add">
          <ac:chgData name="Jones Egydio" userId="00575a3e5205fb66" providerId="LiveId" clId="{75B78C7E-8377-4638-863C-38465E6730C7}" dt="2024-08-19T23:18:16.798" v="156" actId="26606"/>
          <ac:spMkLst>
            <pc:docMk/>
            <pc:sldMk cId="0" sldId="462"/>
            <ac:spMk id="42009" creationId="{21C9FE86-FCC3-4A31-AA1C-C882262B7FE7}"/>
          </ac:spMkLst>
        </pc:spChg>
        <pc:spChg chg="add">
          <ac:chgData name="Jones Egydio" userId="00575a3e5205fb66" providerId="LiveId" clId="{75B78C7E-8377-4638-863C-38465E6730C7}" dt="2024-08-19T23:18:16.798" v="156" actId="26606"/>
          <ac:spMkLst>
            <pc:docMk/>
            <pc:sldMk cId="0" sldId="462"/>
            <ac:spMk id="42010" creationId="{7D96243B-ECED-4B71-8E06-AE9A285EAD20}"/>
          </ac:spMkLst>
        </pc:spChg>
        <pc:spChg chg="add">
          <ac:chgData name="Jones Egydio" userId="00575a3e5205fb66" providerId="LiveId" clId="{75B78C7E-8377-4638-863C-38465E6730C7}" dt="2024-08-19T23:18:16.798" v="156" actId="26606"/>
          <ac:spMkLst>
            <pc:docMk/>
            <pc:sldMk cId="0" sldId="462"/>
            <ac:spMk id="42011" creationId="{A09989E4-EFDC-4A90-A633-E0525FB4139E}"/>
          </ac:spMkLst>
        </pc:spChg>
        <pc:picChg chg="add mod">
          <ac:chgData name="Jones Egydio" userId="00575a3e5205fb66" providerId="LiveId" clId="{75B78C7E-8377-4638-863C-38465E6730C7}" dt="2024-08-19T23:43:04.163" v="335"/>
          <ac:picMkLst>
            <pc:docMk/>
            <pc:sldMk cId="0" sldId="462"/>
            <ac:picMk id="2" creationId="{84A2DA69-90E6-ABAB-4AE9-5554319985E8}"/>
          </ac:picMkLst>
        </pc:picChg>
      </pc:sldChg>
      <pc:sldChg chg="addSp delSp modSp add mod setBg">
        <pc:chgData name="Jones Egydio" userId="00575a3e5205fb66" providerId="LiveId" clId="{75B78C7E-8377-4638-863C-38465E6730C7}" dt="2024-08-19T23:36:01.326" v="245" actId="478"/>
        <pc:sldMkLst>
          <pc:docMk/>
          <pc:sldMk cId="0" sldId="463"/>
        </pc:sldMkLst>
        <pc:spChg chg="mod ord">
          <ac:chgData name="Jones Egydio" userId="00575a3e5205fb66" providerId="LiveId" clId="{75B78C7E-8377-4638-863C-38465E6730C7}" dt="2024-08-19T23:35:50.697" v="243" actId="26606"/>
          <ac:spMkLst>
            <pc:docMk/>
            <pc:sldMk cId="0" sldId="463"/>
            <ac:spMk id="44034" creationId="{01A77B06-6A30-9CD6-FA49-E3DB7527E6EA}"/>
          </ac:spMkLst>
        </pc:spChg>
        <pc:spChg chg="del mod ord">
          <ac:chgData name="Jones Egydio" userId="00575a3e5205fb66" providerId="LiveId" clId="{75B78C7E-8377-4638-863C-38465E6730C7}" dt="2024-08-19T23:31:49.996" v="222" actId="478"/>
          <ac:spMkLst>
            <pc:docMk/>
            <pc:sldMk cId="0" sldId="463"/>
            <ac:spMk id="44035" creationId="{98CC27C0-7345-9CF5-A0EA-3B5C6FD53D8E}"/>
          </ac:spMkLst>
        </pc:spChg>
        <pc:spChg chg="add del">
          <ac:chgData name="Jones Egydio" userId="00575a3e5205fb66" providerId="LiveId" clId="{75B78C7E-8377-4638-863C-38465E6730C7}" dt="2024-08-19T23:35:50.697" v="243" actId="26606"/>
          <ac:spMkLst>
            <pc:docMk/>
            <pc:sldMk cId="0" sldId="463"/>
            <ac:spMk id="44041" creationId="{73AD41DB-DF9F-49BC-85AE-6AB1840AD517}"/>
          </ac:spMkLst>
        </pc:spChg>
        <pc:spChg chg="add del">
          <ac:chgData name="Jones Egydio" userId="00575a3e5205fb66" providerId="LiveId" clId="{75B78C7E-8377-4638-863C-38465E6730C7}" dt="2024-08-19T23:35:50.697" v="243" actId="26606"/>
          <ac:spMkLst>
            <pc:docMk/>
            <pc:sldMk cId="0" sldId="463"/>
            <ac:spMk id="44047" creationId="{6234BCC6-39B9-47D9-8BF8-C665401AE23C}"/>
          </ac:spMkLst>
        </pc:spChg>
        <pc:spChg chg="add del">
          <ac:chgData name="Jones Egydio" userId="00575a3e5205fb66" providerId="LiveId" clId="{75B78C7E-8377-4638-863C-38465E6730C7}" dt="2024-08-19T23:35:50.697" v="243" actId="26606"/>
          <ac:spMkLst>
            <pc:docMk/>
            <pc:sldMk cId="0" sldId="463"/>
            <ac:spMk id="44048" creationId="{72A9CE9D-DAC3-40AF-B504-78A64A909F9D}"/>
          </ac:spMkLst>
        </pc:spChg>
        <pc:spChg chg="add del">
          <ac:chgData name="Jones Egydio" userId="00575a3e5205fb66" providerId="LiveId" clId="{75B78C7E-8377-4638-863C-38465E6730C7}" dt="2024-08-19T23:35:50.697" v="243" actId="26606"/>
          <ac:spMkLst>
            <pc:docMk/>
            <pc:sldMk cId="0" sldId="463"/>
            <ac:spMk id="44049" creationId="{506D7452-6CDE-4381-86CE-07B2459383D5}"/>
          </ac:spMkLst>
        </pc:spChg>
        <pc:spChg chg="add del">
          <ac:chgData name="Jones Egydio" userId="00575a3e5205fb66" providerId="LiveId" clId="{75B78C7E-8377-4638-863C-38465E6730C7}" dt="2024-08-19T23:34:45.979" v="225" actId="26606"/>
          <ac:spMkLst>
            <pc:docMk/>
            <pc:sldMk cId="0" sldId="463"/>
            <ac:spMk id="44050" creationId="{6234BCC6-39B9-47D9-8BF8-C665401AE23C}"/>
          </ac:spMkLst>
        </pc:spChg>
        <pc:spChg chg="add del">
          <ac:chgData name="Jones Egydio" userId="00575a3e5205fb66" providerId="LiveId" clId="{75B78C7E-8377-4638-863C-38465E6730C7}" dt="2024-08-19T23:35:50.697" v="243" actId="26606"/>
          <ac:spMkLst>
            <pc:docMk/>
            <pc:sldMk cId="0" sldId="463"/>
            <ac:spMk id="44051" creationId="{762DA937-8B55-4317-BD32-98D7AF30E39E}"/>
          </ac:spMkLst>
        </pc:spChg>
        <pc:spChg chg="add del">
          <ac:chgData name="Jones Egydio" userId="00575a3e5205fb66" providerId="LiveId" clId="{75B78C7E-8377-4638-863C-38465E6730C7}" dt="2024-08-19T23:34:45.979" v="225" actId="26606"/>
          <ac:spMkLst>
            <pc:docMk/>
            <pc:sldMk cId="0" sldId="463"/>
            <ac:spMk id="44052" creationId="{72A9CE9D-DAC3-40AF-B504-78A64A909F9D}"/>
          </ac:spMkLst>
        </pc:spChg>
        <pc:spChg chg="add del">
          <ac:chgData name="Jones Egydio" userId="00575a3e5205fb66" providerId="LiveId" clId="{75B78C7E-8377-4638-863C-38465E6730C7}" dt="2024-08-19T23:35:50.697" v="243" actId="26606"/>
          <ac:spMkLst>
            <pc:docMk/>
            <pc:sldMk cId="0" sldId="463"/>
            <ac:spMk id="44053" creationId="{C52EE5A8-045B-4D39-8ED1-513334085EEC}"/>
          </ac:spMkLst>
        </pc:spChg>
        <pc:spChg chg="add del">
          <ac:chgData name="Jones Egydio" userId="00575a3e5205fb66" providerId="LiveId" clId="{75B78C7E-8377-4638-863C-38465E6730C7}" dt="2024-08-19T23:34:45.979" v="225" actId="26606"/>
          <ac:spMkLst>
            <pc:docMk/>
            <pc:sldMk cId="0" sldId="463"/>
            <ac:spMk id="44054" creationId="{506D7452-6CDE-4381-86CE-07B2459383D5}"/>
          </ac:spMkLst>
        </pc:spChg>
        <pc:spChg chg="add del">
          <ac:chgData name="Jones Egydio" userId="00575a3e5205fb66" providerId="LiveId" clId="{75B78C7E-8377-4638-863C-38465E6730C7}" dt="2024-08-19T23:34:45.979" v="225" actId="26606"/>
          <ac:spMkLst>
            <pc:docMk/>
            <pc:sldMk cId="0" sldId="463"/>
            <ac:spMk id="44056" creationId="{762DA937-8B55-4317-BD32-98D7AF30E39E}"/>
          </ac:spMkLst>
        </pc:spChg>
        <pc:spChg chg="add del">
          <ac:chgData name="Jones Egydio" userId="00575a3e5205fb66" providerId="LiveId" clId="{75B78C7E-8377-4638-863C-38465E6730C7}" dt="2024-08-19T23:34:45.979" v="225" actId="26606"/>
          <ac:spMkLst>
            <pc:docMk/>
            <pc:sldMk cId="0" sldId="463"/>
            <ac:spMk id="44058" creationId="{C52EE5A8-045B-4D39-8ED1-513334085EEC}"/>
          </ac:spMkLst>
        </pc:spChg>
        <pc:spChg chg="add del">
          <ac:chgData name="Jones Egydio" userId="00575a3e5205fb66" providerId="LiveId" clId="{75B78C7E-8377-4638-863C-38465E6730C7}" dt="2024-08-19T23:34:51.962" v="227" actId="26606"/>
          <ac:spMkLst>
            <pc:docMk/>
            <pc:sldMk cId="0" sldId="463"/>
            <ac:spMk id="44060" creationId="{FFCDD23B-75C8-427B-BD08-53C8156CD7CD}"/>
          </ac:spMkLst>
        </pc:spChg>
        <pc:spChg chg="add del">
          <ac:chgData name="Jones Egydio" userId="00575a3e5205fb66" providerId="LiveId" clId="{75B78C7E-8377-4638-863C-38465E6730C7}" dt="2024-08-19T23:34:51.962" v="227" actId="26606"/>
          <ac:spMkLst>
            <pc:docMk/>
            <pc:sldMk cId="0" sldId="463"/>
            <ac:spMk id="44061" creationId="{AFFC87AC-C919-4FE5-BAC3-39509E001152}"/>
          </ac:spMkLst>
        </pc:spChg>
        <pc:spChg chg="add del">
          <ac:chgData name="Jones Egydio" userId="00575a3e5205fb66" providerId="LiveId" clId="{75B78C7E-8377-4638-863C-38465E6730C7}" dt="2024-08-19T23:34:51.962" v="227" actId="26606"/>
          <ac:spMkLst>
            <pc:docMk/>
            <pc:sldMk cId="0" sldId="463"/>
            <ac:spMk id="44062" creationId="{AB5E08C4-8CDD-4623-A5B8-E998C6DEE3B7}"/>
          </ac:spMkLst>
        </pc:spChg>
        <pc:spChg chg="add del">
          <ac:chgData name="Jones Egydio" userId="00575a3e5205fb66" providerId="LiveId" clId="{75B78C7E-8377-4638-863C-38465E6730C7}" dt="2024-08-19T23:34:51.962" v="227" actId="26606"/>
          <ac:spMkLst>
            <pc:docMk/>
            <pc:sldMk cId="0" sldId="463"/>
            <ac:spMk id="44063" creationId="{15F33878-D502-4FFA-8ACE-F2AECDB2A23F}"/>
          </ac:spMkLst>
        </pc:spChg>
        <pc:spChg chg="add del">
          <ac:chgData name="Jones Egydio" userId="00575a3e5205fb66" providerId="LiveId" clId="{75B78C7E-8377-4638-863C-38465E6730C7}" dt="2024-08-19T23:35:07.614" v="229" actId="26606"/>
          <ac:spMkLst>
            <pc:docMk/>
            <pc:sldMk cId="0" sldId="463"/>
            <ac:spMk id="44065" creationId="{99ED5833-B85B-4103-8A3B-CAB0308E6C15}"/>
          </ac:spMkLst>
        </pc:spChg>
        <pc:spChg chg="add del">
          <ac:chgData name="Jones Egydio" userId="00575a3e5205fb66" providerId="LiveId" clId="{75B78C7E-8377-4638-863C-38465E6730C7}" dt="2024-08-19T23:35:16.078" v="231" actId="26606"/>
          <ac:spMkLst>
            <pc:docMk/>
            <pc:sldMk cId="0" sldId="463"/>
            <ac:spMk id="44067" creationId="{A93898FF-D987-4B0E-BFB4-85F5EB356D4D}"/>
          </ac:spMkLst>
        </pc:spChg>
        <pc:spChg chg="add del">
          <ac:chgData name="Jones Egydio" userId="00575a3e5205fb66" providerId="LiveId" clId="{75B78C7E-8377-4638-863C-38465E6730C7}" dt="2024-08-19T23:35:16.078" v="231" actId="26606"/>
          <ac:spMkLst>
            <pc:docMk/>
            <pc:sldMk cId="0" sldId="463"/>
            <ac:spMk id="44068" creationId="{C31A4873-64D0-418B-BA9D-D99C52A5FB8A}"/>
          </ac:spMkLst>
        </pc:spChg>
        <pc:spChg chg="add del">
          <ac:chgData name="Jones Egydio" userId="00575a3e5205fb66" providerId="LiveId" clId="{75B78C7E-8377-4638-863C-38465E6730C7}" dt="2024-08-19T23:35:16.078" v="231" actId="26606"/>
          <ac:spMkLst>
            <pc:docMk/>
            <pc:sldMk cId="0" sldId="463"/>
            <ac:spMk id="44070" creationId="{A737E5B8-8F31-4942-B159-B213C4D6D830}"/>
          </ac:spMkLst>
        </pc:spChg>
        <pc:spChg chg="add del">
          <ac:chgData name="Jones Egydio" userId="00575a3e5205fb66" providerId="LiveId" clId="{75B78C7E-8377-4638-863C-38465E6730C7}" dt="2024-08-19T23:35:16.078" v="231" actId="26606"/>
          <ac:spMkLst>
            <pc:docMk/>
            <pc:sldMk cId="0" sldId="463"/>
            <ac:spMk id="44071" creationId="{42A4FC2C-047E-45A5-965D-8E1E3BF09BC6}"/>
          </ac:spMkLst>
        </pc:spChg>
        <pc:spChg chg="add del">
          <ac:chgData name="Jones Egydio" userId="00575a3e5205fb66" providerId="LiveId" clId="{75B78C7E-8377-4638-863C-38465E6730C7}" dt="2024-08-19T23:35:16.078" v="231" actId="26606"/>
          <ac:spMkLst>
            <pc:docMk/>
            <pc:sldMk cId="0" sldId="463"/>
            <ac:spMk id="44072" creationId="{D12128B6-ED88-4712-866F-66C86EE34618}"/>
          </ac:spMkLst>
        </pc:spChg>
        <pc:spChg chg="add del">
          <ac:chgData name="Jones Egydio" userId="00575a3e5205fb66" providerId="LiveId" clId="{75B78C7E-8377-4638-863C-38465E6730C7}" dt="2024-08-19T23:35:24.088" v="233" actId="26606"/>
          <ac:spMkLst>
            <pc:docMk/>
            <pc:sldMk cId="0" sldId="463"/>
            <ac:spMk id="44074" creationId="{AC0749D4-5D79-415F-A4FE-C04AA9FAF637}"/>
          </ac:spMkLst>
        </pc:spChg>
        <pc:spChg chg="add del">
          <ac:chgData name="Jones Egydio" userId="00575a3e5205fb66" providerId="LiveId" clId="{75B78C7E-8377-4638-863C-38465E6730C7}" dt="2024-08-19T23:35:24.088" v="233" actId="26606"/>
          <ac:spMkLst>
            <pc:docMk/>
            <pc:sldMk cId="0" sldId="463"/>
            <ac:spMk id="44075" creationId="{E8C1EE2C-97A4-4801-8BC8-9D18F259BDAD}"/>
          </ac:spMkLst>
        </pc:spChg>
        <pc:grpChg chg="add del">
          <ac:chgData name="Jones Egydio" userId="00575a3e5205fb66" providerId="LiveId" clId="{75B78C7E-8377-4638-863C-38465E6730C7}" dt="2024-08-19T23:35:50.697" v="243" actId="26606"/>
          <ac:grpSpMkLst>
            <pc:docMk/>
            <pc:sldMk cId="0" sldId="463"/>
            <ac:grpSpMk id="44043" creationId="{A4AE1828-51FD-4AD7-BCF6-9AF5C696CE5D}"/>
          </ac:grpSpMkLst>
        </pc:grpChg>
        <pc:picChg chg="add del mod ord">
          <ac:chgData name="Jones Egydio" userId="00575a3e5205fb66" providerId="LiveId" clId="{75B78C7E-8377-4638-863C-38465E6730C7}" dt="2024-08-19T23:36:01.326" v="245" actId="478"/>
          <ac:picMkLst>
            <pc:docMk/>
            <pc:sldMk cId="0" sldId="463"/>
            <ac:picMk id="3" creationId="{0A7A2360-189E-433E-5C62-1A78D720AA94}"/>
          </ac:picMkLst>
        </pc:picChg>
        <pc:picChg chg="mod ord">
          <ac:chgData name="Jones Egydio" userId="00575a3e5205fb66" providerId="LiveId" clId="{75B78C7E-8377-4638-863C-38465E6730C7}" dt="2024-08-19T23:35:50.697" v="243" actId="26606"/>
          <ac:picMkLst>
            <pc:docMk/>
            <pc:sldMk cId="0" sldId="463"/>
            <ac:picMk id="44036" creationId="{410EA17C-234A-D56B-A974-C2D476877395}"/>
          </ac:picMkLst>
        </pc:picChg>
        <pc:picChg chg="add del">
          <ac:chgData name="Jones Egydio" userId="00575a3e5205fb66" providerId="LiveId" clId="{75B78C7E-8377-4638-863C-38465E6730C7}" dt="2024-08-19T23:35:16.078" v="231" actId="26606"/>
          <ac:picMkLst>
            <pc:docMk/>
            <pc:sldMk cId="0" sldId="463"/>
            <ac:picMk id="44069" creationId="{5516C1EB-8D62-4BF0-92B5-02E6AE43B1F3}"/>
          </ac:picMkLst>
        </pc:picChg>
      </pc:sldChg>
      <pc:sldChg chg="addSp modSp add mod setBg">
        <pc:chgData name="Jones Egydio" userId="00575a3e5205fb66" providerId="LiveId" clId="{75B78C7E-8377-4638-863C-38465E6730C7}" dt="2024-08-19T23:42:12.889" v="325"/>
        <pc:sldMkLst>
          <pc:docMk/>
          <pc:sldMk cId="973434964" sldId="464"/>
        </pc:sldMkLst>
        <pc:spChg chg="mod">
          <ac:chgData name="Jones Egydio" userId="00575a3e5205fb66" providerId="LiveId" clId="{75B78C7E-8377-4638-863C-38465E6730C7}" dt="2024-08-19T23:37:47.061" v="269" actId="26606"/>
          <ac:spMkLst>
            <pc:docMk/>
            <pc:sldMk cId="973434964" sldId="464"/>
            <ac:spMk id="412" creationId="{00000000-0000-0000-0000-000000000000}"/>
          </ac:spMkLst>
        </pc:spChg>
        <pc:spChg chg="mod">
          <ac:chgData name="Jones Egydio" userId="00575a3e5205fb66" providerId="LiveId" clId="{75B78C7E-8377-4638-863C-38465E6730C7}" dt="2024-08-19T23:37:47.061" v="269" actId="26606"/>
          <ac:spMkLst>
            <pc:docMk/>
            <pc:sldMk cId="973434964" sldId="464"/>
            <ac:spMk id="413" creationId="{00000000-0000-0000-0000-000000000000}"/>
          </ac:spMkLst>
        </pc:spChg>
        <pc:spChg chg="add">
          <ac:chgData name="Jones Egydio" userId="00575a3e5205fb66" providerId="LiveId" clId="{75B78C7E-8377-4638-863C-38465E6730C7}" dt="2024-08-19T23:37:47.061" v="269" actId="26606"/>
          <ac:spMkLst>
            <pc:docMk/>
            <pc:sldMk cId="973434964" sldId="464"/>
            <ac:spMk id="418" creationId="{2B97F24A-32CE-4C1C-A50D-3016B394DCFB}"/>
          </ac:spMkLst>
        </pc:spChg>
        <pc:spChg chg="add">
          <ac:chgData name="Jones Egydio" userId="00575a3e5205fb66" providerId="LiveId" clId="{75B78C7E-8377-4638-863C-38465E6730C7}" dt="2024-08-19T23:37:47.061" v="269" actId="26606"/>
          <ac:spMkLst>
            <pc:docMk/>
            <pc:sldMk cId="973434964" sldId="464"/>
            <ac:spMk id="420" creationId="{CD8B4F24-440B-49E9-B85D-733523DC064B}"/>
          </ac:spMkLst>
        </pc:spChg>
        <pc:picChg chg="add mod">
          <ac:chgData name="Jones Egydio" userId="00575a3e5205fb66" providerId="LiveId" clId="{75B78C7E-8377-4638-863C-38465E6730C7}" dt="2024-08-19T23:42:12.889" v="325"/>
          <ac:picMkLst>
            <pc:docMk/>
            <pc:sldMk cId="973434964" sldId="464"/>
            <ac:picMk id="2" creationId="{BBD28B81-7C13-0195-6D04-548047E3E3C4}"/>
          </ac:picMkLst>
        </pc:picChg>
        <pc:picChg chg="mod">
          <ac:chgData name="Jones Egydio" userId="00575a3e5205fb66" providerId="LiveId" clId="{75B78C7E-8377-4638-863C-38465E6730C7}" dt="2024-08-19T23:37:59.311" v="271" actId="1076"/>
          <ac:picMkLst>
            <pc:docMk/>
            <pc:sldMk cId="973434964" sldId="464"/>
            <ac:picMk id="6" creationId="{00000000-0000-0000-0000-000000000000}"/>
          </ac:picMkLst>
        </pc:picChg>
      </pc:sldChg>
      <pc:sldChg chg="addSp modSp add mod setBg">
        <pc:chgData name="Jones Egydio" userId="00575a3e5205fb66" providerId="LiveId" clId="{75B78C7E-8377-4638-863C-38465E6730C7}" dt="2024-08-19T23:42:11.472" v="324"/>
        <pc:sldMkLst>
          <pc:docMk/>
          <pc:sldMk cId="854655029" sldId="465"/>
        </pc:sldMkLst>
        <pc:spChg chg="mod">
          <ac:chgData name="Jones Egydio" userId="00575a3e5205fb66" providerId="LiveId" clId="{75B78C7E-8377-4638-863C-38465E6730C7}" dt="2024-08-19T23:41:54.445" v="321" actId="207"/>
          <ac:spMkLst>
            <pc:docMk/>
            <pc:sldMk cId="854655029" sldId="465"/>
            <ac:spMk id="412" creationId="{00000000-0000-0000-0000-000000000000}"/>
          </ac:spMkLst>
        </pc:spChg>
        <pc:spChg chg="mod">
          <ac:chgData name="Jones Egydio" userId="00575a3e5205fb66" providerId="LiveId" clId="{75B78C7E-8377-4638-863C-38465E6730C7}" dt="2024-08-19T23:41:59.474" v="322" actId="14100"/>
          <ac:spMkLst>
            <pc:docMk/>
            <pc:sldMk cId="854655029" sldId="465"/>
            <ac:spMk id="413" creationId="{00000000-0000-0000-0000-000000000000}"/>
          </ac:spMkLst>
        </pc:spChg>
        <pc:spChg chg="add">
          <ac:chgData name="Jones Egydio" userId="00575a3e5205fb66" providerId="LiveId" clId="{75B78C7E-8377-4638-863C-38465E6730C7}" dt="2024-08-19T23:38:03.223" v="272" actId="26606"/>
          <ac:spMkLst>
            <pc:docMk/>
            <pc:sldMk cId="854655029" sldId="465"/>
            <ac:spMk id="418" creationId="{32AEEBC8-9D30-42EF-95F2-386C2653FBF0}"/>
          </ac:spMkLst>
        </pc:spChg>
        <pc:spChg chg="add">
          <ac:chgData name="Jones Egydio" userId="00575a3e5205fb66" providerId="LiveId" clId="{75B78C7E-8377-4638-863C-38465E6730C7}" dt="2024-08-19T23:38:03.223" v="272" actId="26606"/>
          <ac:spMkLst>
            <pc:docMk/>
            <pc:sldMk cId="854655029" sldId="465"/>
            <ac:spMk id="420" creationId="{3529E97A-97C3-40EA-8A04-5C02398D568F}"/>
          </ac:spMkLst>
        </pc:spChg>
        <pc:spChg chg="add">
          <ac:chgData name="Jones Egydio" userId="00575a3e5205fb66" providerId="LiveId" clId="{75B78C7E-8377-4638-863C-38465E6730C7}" dt="2024-08-19T23:38:03.223" v="272" actId="26606"/>
          <ac:spMkLst>
            <pc:docMk/>
            <pc:sldMk cId="854655029" sldId="465"/>
            <ac:spMk id="422" creationId="{59FA8C2E-A5A7-4490-927A-7CD58343EDBB}"/>
          </ac:spMkLst>
        </pc:spChg>
        <pc:picChg chg="add mod">
          <ac:chgData name="Jones Egydio" userId="00575a3e5205fb66" providerId="LiveId" clId="{75B78C7E-8377-4638-863C-38465E6730C7}" dt="2024-08-19T23:41:21.783" v="299"/>
          <ac:picMkLst>
            <pc:docMk/>
            <pc:sldMk cId="854655029" sldId="465"/>
            <ac:picMk id="2" creationId="{463A419C-6697-E569-9F0C-747EB488A4A0}"/>
          </ac:picMkLst>
        </pc:picChg>
        <pc:picChg chg="add mod">
          <ac:chgData name="Jones Egydio" userId="00575a3e5205fb66" providerId="LiveId" clId="{75B78C7E-8377-4638-863C-38465E6730C7}" dt="2024-08-19T23:42:11.472" v="324"/>
          <ac:picMkLst>
            <pc:docMk/>
            <pc:sldMk cId="854655029" sldId="465"/>
            <ac:picMk id="3" creationId="{5D1B2698-3062-C056-0CAF-BE83EAEA5D41}"/>
          </ac:picMkLst>
        </pc:picChg>
        <pc:picChg chg="mod">
          <ac:chgData name="Jones Egydio" userId="00575a3e5205fb66" providerId="LiveId" clId="{75B78C7E-8377-4638-863C-38465E6730C7}" dt="2024-08-19T23:38:03.223" v="272" actId="26606"/>
          <ac:picMkLst>
            <pc:docMk/>
            <pc:sldMk cId="854655029" sldId="465"/>
            <ac:picMk id="5" creationId="{00000000-0000-0000-0000-000000000000}"/>
          </ac:picMkLst>
        </pc:picChg>
      </pc:sldChg>
      <pc:sldChg chg="addSp modSp add mod setBg">
        <pc:chgData name="Jones Egydio" userId="00575a3e5205fb66" providerId="LiveId" clId="{75B78C7E-8377-4638-863C-38465E6730C7}" dt="2024-08-19T23:38:18.882" v="276" actId="962"/>
        <pc:sldMkLst>
          <pc:docMk/>
          <pc:sldMk cId="4272070045" sldId="466"/>
        </pc:sldMkLst>
        <pc:spChg chg="mod">
          <ac:chgData name="Jones Egydio" userId="00575a3e5205fb66" providerId="LiveId" clId="{75B78C7E-8377-4638-863C-38465E6730C7}" dt="2024-08-19T23:38:10.039" v="273" actId="26606"/>
          <ac:spMkLst>
            <pc:docMk/>
            <pc:sldMk cId="4272070045" sldId="466"/>
            <ac:spMk id="412" creationId="{00000000-0000-0000-0000-000000000000}"/>
          </ac:spMkLst>
        </pc:spChg>
        <pc:spChg chg="mod">
          <ac:chgData name="Jones Egydio" userId="00575a3e5205fb66" providerId="LiveId" clId="{75B78C7E-8377-4638-863C-38465E6730C7}" dt="2024-08-19T23:38:10.039" v="273" actId="26606"/>
          <ac:spMkLst>
            <pc:docMk/>
            <pc:sldMk cId="4272070045" sldId="466"/>
            <ac:spMk id="413" creationId="{00000000-0000-0000-0000-000000000000}"/>
          </ac:spMkLst>
        </pc:spChg>
        <pc:spChg chg="add">
          <ac:chgData name="Jones Egydio" userId="00575a3e5205fb66" providerId="LiveId" clId="{75B78C7E-8377-4638-863C-38465E6730C7}" dt="2024-08-19T23:38:10.039" v="273" actId="26606"/>
          <ac:spMkLst>
            <pc:docMk/>
            <pc:sldMk cId="4272070045" sldId="466"/>
            <ac:spMk id="418" creationId="{2B97F24A-32CE-4C1C-A50D-3016B394DCFB}"/>
          </ac:spMkLst>
        </pc:spChg>
        <pc:spChg chg="add">
          <ac:chgData name="Jones Egydio" userId="00575a3e5205fb66" providerId="LiveId" clId="{75B78C7E-8377-4638-863C-38465E6730C7}" dt="2024-08-19T23:38:10.039" v="273" actId="26606"/>
          <ac:spMkLst>
            <pc:docMk/>
            <pc:sldMk cId="4272070045" sldId="466"/>
            <ac:spMk id="420" creationId="{CD8B4F24-440B-49E9-B85D-733523DC064B}"/>
          </ac:spMkLst>
        </pc:spChg>
        <pc:picChg chg="mod">
          <ac:chgData name="Jones Egydio" userId="00575a3e5205fb66" providerId="LiveId" clId="{75B78C7E-8377-4638-863C-38465E6730C7}" dt="2024-08-19T23:38:18.882" v="276" actId="962"/>
          <ac:picMkLst>
            <pc:docMk/>
            <pc:sldMk cId="4272070045" sldId="466"/>
            <ac:picMk id="6" creationId="{00000000-0000-0000-0000-000000000000}"/>
          </ac:picMkLst>
        </pc:picChg>
      </pc:sldChg>
      <pc:sldChg chg="addSp delSp modSp add mod setBg">
        <pc:chgData name="Jones Egydio" userId="00575a3e5205fb66" providerId="LiveId" clId="{75B78C7E-8377-4638-863C-38465E6730C7}" dt="2024-08-19T23:41:03.723" v="296"/>
        <pc:sldMkLst>
          <pc:docMk/>
          <pc:sldMk cId="0" sldId="467"/>
        </pc:sldMkLst>
        <pc:spChg chg="add mod">
          <ac:chgData name="Jones Egydio" userId="00575a3e5205fb66" providerId="LiveId" clId="{75B78C7E-8377-4638-863C-38465E6730C7}" dt="2024-08-19T23:40:50.784" v="295" actId="1076"/>
          <ac:spMkLst>
            <pc:docMk/>
            <pc:sldMk cId="0" sldId="467"/>
            <ac:spMk id="3" creationId="{9527DB09-E808-7706-00B2-66CE0EFDBAF0}"/>
          </ac:spMkLst>
        </pc:spChg>
        <pc:spChg chg="mod">
          <ac:chgData name="Jones Egydio" userId="00575a3e5205fb66" providerId="LiveId" clId="{75B78C7E-8377-4638-863C-38465E6730C7}" dt="2024-08-19T23:38:54.705" v="286" actId="26606"/>
          <ac:spMkLst>
            <pc:docMk/>
            <pc:sldMk cId="0" sldId="467"/>
            <ac:spMk id="68610" creationId="{6154B237-5905-80BB-C4AF-AED95E5AB5C3}"/>
          </ac:spMkLst>
        </pc:spChg>
        <pc:spChg chg="mod">
          <ac:chgData name="Jones Egydio" userId="00575a3e5205fb66" providerId="LiveId" clId="{75B78C7E-8377-4638-863C-38465E6730C7}" dt="2024-08-19T23:38:54.705" v="286" actId="26606"/>
          <ac:spMkLst>
            <pc:docMk/>
            <pc:sldMk cId="0" sldId="467"/>
            <ac:spMk id="68611" creationId="{0900E161-C67D-CC35-C817-7FCF75F9FA7E}"/>
          </ac:spMkLst>
        </pc:spChg>
        <pc:spChg chg="add del">
          <ac:chgData name="Jones Egydio" userId="00575a3e5205fb66" providerId="LiveId" clId="{75B78C7E-8377-4638-863C-38465E6730C7}" dt="2024-08-19T23:38:53.204" v="283" actId="26606"/>
          <ac:spMkLst>
            <pc:docMk/>
            <pc:sldMk cId="0" sldId="467"/>
            <ac:spMk id="68617" creationId="{2B97F24A-32CE-4C1C-A50D-3016B394DCFB}"/>
          </ac:spMkLst>
        </pc:spChg>
        <pc:spChg chg="add del">
          <ac:chgData name="Jones Egydio" userId="00575a3e5205fb66" providerId="LiveId" clId="{75B78C7E-8377-4638-863C-38465E6730C7}" dt="2024-08-19T23:38:53.204" v="283" actId="26606"/>
          <ac:spMkLst>
            <pc:docMk/>
            <pc:sldMk cId="0" sldId="467"/>
            <ac:spMk id="68619" creationId="{CD8B4F24-440B-49E9-B85D-733523DC064B}"/>
          </ac:spMkLst>
        </pc:spChg>
        <pc:spChg chg="add del">
          <ac:chgData name="Jones Egydio" userId="00575a3e5205fb66" providerId="LiveId" clId="{75B78C7E-8377-4638-863C-38465E6730C7}" dt="2024-08-19T23:38:54.685" v="285" actId="26606"/>
          <ac:spMkLst>
            <pc:docMk/>
            <pc:sldMk cId="0" sldId="467"/>
            <ac:spMk id="68621" creationId="{F13C74B1-5B17-4795-BED0-7140497B445A}"/>
          </ac:spMkLst>
        </pc:spChg>
        <pc:spChg chg="add del">
          <ac:chgData name="Jones Egydio" userId="00575a3e5205fb66" providerId="LiveId" clId="{75B78C7E-8377-4638-863C-38465E6730C7}" dt="2024-08-19T23:38:54.685" v="285" actId="26606"/>
          <ac:spMkLst>
            <pc:docMk/>
            <pc:sldMk cId="0" sldId="467"/>
            <ac:spMk id="68622" creationId="{D4974D33-8DC5-464E-8C6D-BE58F0669C17}"/>
          </ac:spMkLst>
        </pc:spChg>
        <pc:spChg chg="add">
          <ac:chgData name="Jones Egydio" userId="00575a3e5205fb66" providerId="LiveId" clId="{75B78C7E-8377-4638-863C-38465E6730C7}" dt="2024-08-19T23:38:54.705" v="286" actId="26606"/>
          <ac:spMkLst>
            <pc:docMk/>
            <pc:sldMk cId="0" sldId="467"/>
            <ac:spMk id="68624" creationId="{2B97F24A-32CE-4C1C-A50D-3016B394DCFB}"/>
          </ac:spMkLst>
        </pc:spChg>
        <pc:spChg chg="add">
          <ac:chgData name="Jones Egydio" userId="00575a3e5205fb66" providerId="LiveId" clId="{75B78C7E-8377-4638-863C-38465E6730C7}" dt="2024-08-19T23:38:54.705" v="286" actId="26606"/>
          <ac:spMkLst>
            <pc:docMk/>
            <pc:sldMk cId="0" sldId="467"/>
            <ac:spMk id="68625" creationId="{6357EC4F-235E-4222-A36F-C7878ACE37F2}"/>
          </ac:spMkLst>
        </pc:spChg>
        <pc:picChg chg="add mod">
          <ac:chgData name="Jones Egydio" userId="00575a3e5205fb66" providerId="LiveId" clId="{75B78C7E-8377-4638-863C-38465E6730C7}" dt="2024-08-19T23:41:03.723" v="296"/>
          <ac:picMkLst>
            <pc:docMk/>
            <pc:sldMk cId="0" sldId="467"/>
            <ac:picMk id="4" creationId="{8EFE6F65-9A88-2A1F-8DF8-E6666F991699}"/>
          </ac:picMkLst>
        </pc:picChg>
        <pc:picChg chg="mod">
          <ac:chgData name="Jones Egydio" userId="00575a3e5205fb66" providerId="LiveId" clId="{75B78C7E-8377-4638-863C-38465E6730C7}" dt="2024-08-19T23:38:54.705" v="286" actId="26606"/>
          <ac:picMkLst>
            <pc:docMk/>
            <pc:sldMk cId="0" sldId="467"/>
            <ac:picMk id="68612" creationId="{DA373AB4-9807-6667-B258-190588248B3C}"/>
          </ac:picMkLst>
        </pc:picChg>
      </pc:sldChg>
      <pc:sldChg chg="addSp delSp modSp add mod">
        <pc:chgData name="Jones Egydio" userId="00575a3e5205fb66" providerId="LiveId" clId="{75B78C7E-8377-4638-863C-38465E6730C7}" dt="2024-08-19T23:42:24.512" v="328"/>
        <pc:sldMkLst>
          <pc:docMk/>
          <pc:sldMk cId="3883464239" sldId="468"/>
        </pc:sldMkLst>
        <pc:spChg chg="mod ord">
          <ac:chgData name="Jones Egydio" userId="00575a3e5205fb66" providerId="LiveId" clId="{75B78C7E-8377-4638-863C-38465E6730C7}" dt="2024-08-19T23:36:18.158" v="249" actId="26606"/>
          <ac:spMkLst>
            <pc:docMk/>
            <pc:sldMk cId="3883464239" sldId="468"/>
            <ac:spMk id="44034" creationId="{01A77B06-6A30-9CD6-FA49-E3DB7527E6EA}"/>
          </ac:spMkLst>
        </pc:spChg>
        <pc:spChg chg="del">
          <ac:chgData name="Jones Egydio" userId="00575a3e5205fb66" providerId="LiveId" clId="{75B78C7E-8377-4638-863C-38465E6730C7}" dt="2024-08-19T23:36:08.226" v="248" actId="26606"/>
          <ac:spMkLst>
            <pc:docMk/>
            <pc:sldMk cId="3883464239" sldId="468"/>
            <ac:spMk id="44041" creationId="{73AD41DB-DF9F-49BC-85AE-6AB1840AD517}"/>
          </ac:spMkLst>
        </pc:spChg>
        <pc:spChg chg="add del">
          <ac:chgData name="Jones Egydio" userId="00575a3e5205fb66" providerId="LiveId" clId="{75B78C7E-8377-4638-863C-38465E6730C7}" dt="2024-08-19T23:36:18.158" v="249" actId="26606"/>
          <ac:spMkLst>
            <pc:docMk/>
            <pc:sldMk cId="3883464239" sldId="468"/>
            <ac:spMk id="44050" creationId="{C1DD1A8A-57D5-4A81-AD04-532B043C5611}"/>
          </ac:spMkLst>
        </pc:spChg>
        <pc:spChg chg="add del">
          <ac:chgData name="Jones Egydio" userId="00575a3e5205fb66" providerId="LiveId" clId="{75B78C7E-8377-4638-863C-38465E6730C7}" dt="2024-08-19T23:36:18.158" v="249" actId="26606"/>
          <ac:spMkLst>
            <pc:docMk/>
            <pc:sldMk cId="3883464239" sldId="468"/>
            <ac:spMk id="44052" creationId="{007891EC-4501-44ED-A8C8-B11B6DB767AB}"/>
          </ac:spMkLst>
        </pc:spChg>
        <pc:spChg chg="add">
          <ac:chgData name="Jones Egydio" userId="00575a3e5205fb66" providerId="LiveId" clId="{75B78C7E-8377-4638-863C-38465E6730C7}" dt="2024-08-19T23:36:18.158" v="249" actId="26606"/>
          <ac:spMkLst>
            <pc:docMk/>
            <pc:sldMk cId="3883464239" sldId="468"/>
            <ac:spMk id="44057" creationId="{A8384FB5-9ADC-4DDC-881B-597D56F5B15D}"/>
          </ac:spMkLst>
        </pc:spChg>
        <pc:spChg chg="add">
          <ac:chgData name="Jones Egydio" userId="00575a3e5205fb66" providerId="LiveId" clId="{75B78C7E-8377-4638-863C-38465E6730C7}" dt="2024-08-19T23:36:18.158" v="249" actId="26606"/>
          <ac:spMkLst>
            <pc:docMk/>
            <pc:sldMk cId="3883464239" sldId="468"/>
            <ac:spMk id="44059" creationId="{91E5A9A7-95C6-4F4F-B00E-C82E07FE62EF}"/>
          </ac:spMkLst>
        </pc:spChg>
        <pc:spChg chg="add">
          <ac:chgData name="Jones Egydio" userId="00575a3e5205fb66" providerId="LiveId" clId="{75B78C7E-8377-4638-863C-38465E6730C7}" dt="2024-08-19T23:36:18.158" v="249" actId="26606"/>
          <ac:spMkLst>
            <pc:docMk/>
            <pc:sldMk cId="3883464239" sldId="468"/>
            <ac:spMk id="44061" creationId="{D07DD2DE-F619-49DD-B5E7-03A290FF4ED1}"/>
          </ac:spMkLst>
        </pc:spChg>
        <pc:spChg chg="add">
          <ac:chgData name="Jones Egydio" userId="00575a3e5205fb66" providerId="LiveId" clId="{75B78C7E-8377-4638-863C-38465E6730C7}" dt="2024-08-19T23:36:18.158" v="249" actId="26606"/>
          <ac:spMkLst>
            <pc:docMk/>
            <pc:sldMk cId="3883464239" sldId="468"/>
            <ac:spMk id="44063" creationId="{85149191-5F60-4A28-AAFF-039F96B0F3EC}"/>
          </ac:spMkLst>
        </pc:spChg>
        <pc:spChg chg="add">
          <ac:chgData name="Jones Egydio" userId="00575a3e5205fb66" providerId="LiveId" clId="{75B78C7E-8377-4638-863C-38465E6730C7}" dt="2024-08-19T23:36:18.158" v="249" actId="26606"/>
          <ac:spMkLst>
            <pc:docMk/>
            <pc:sldMk cId="3883464239" sldId="468"/>
            <ac:spMk id="44065" creationId="{F8260ED5-17F7-4158-B241-D51DD4CF1B7E}"/>
          </ac:spMkLst>
        </pc:spChg>
        <pc:grpChg chg="del">
          <ac:chgData name="Jones Egydio" userId="00575a3e5205fb66" providerId="LiveId" clId="{75B78C7E-8377-4638-863C-38465E6730C7}" dt="2024-08-19T23:36:08.226" v="248" actId="26606"/>
          <ac:grpSpMkLst>
            <pc:docMk/>
            <pc:sldMk cId="3883464239" sldId="468"/>
            <ac:grpSpMk id="44043" creationId="{A4AE1828-51FD-4AD7-BCF6-9AF5C696CE5D}"/>
          </ac:grpSpMkLst>
        </pc:grpChg>
        <pc:picChg chg="add mod">
          <ac:chgData name="Jones Egydio" userId="00575a3e5205fb66" providerId="LiveId" clId="{75B78C7E-8377-4638-863C-38465E6730C7}" dt="2024-08-19T23:42:24.512" v="328"/>
          <ac:picMkLst>
            <pc:docMk/>
            <pc:sldMk cId="3883464239" sldId="468"/>
            <ac:picMk id="2" creationId="{674E4196-4A3E-DB98-6DBF-9B0D4537806C}"/>
          </ac:picMkLst>
        </pc:picChg>
        <pc:picChg chg="mod ord">
          <ac:chgData name="Jones Egydio" userId="00575a3e5205fb66" providerId="LiveId" clId="{75B78C7E-8377-4638-863C-38465E6730C7}" dt="2024-08-19T23:36:47.356" v="253"/>
          <ac:picMkLst>
            <pc:docMk/>
            <pc:sldMk cId="3883464239" sldId="468"/>
            <ac:picMk id="3" creationId="{0A7A2360-189E-433E-5C62-1A78D720AA94}"/>
          </ac:picMkLst>
        </pc:picChg>
        <pc:picChg chg="del mod">
          <ac:chgData name="Jones Egydio" userId="00575a3e5205fb66" providerId="LiveId" clId="{75B78C7E-8377-4638-863C-38465E6730C7}" dt="2024-08-19T23:36:03.558" v="247" actId="478"/>
          <ac:picMkLst>
            <pc:docMk/>
            <pc:sldMk cId="3883464239" sldId="468"/>
            <ac:picMk id="44036" creationId="{410EA17C-234A-D56B-A974-C2D476877395}"/>
          </ac:picMkLst>
        </pc:picChg>
      </pc:sldChg>
    </pc:docChg>
  </pc:docChgLst>
  <pc:docChgLst>
    <pc:chgData name="Jones Egydio" userId="00575a3e5205fb66" providerId="LiveId" clId="{C178B699-ECE0-4519-9CC6-D5B3981A4DCF}"/>
    <pc:docChg chg="undo custSel addSld delSld modSld">
      <pc:chgData name="Jones Egydio" userId="00575a3e5205fb66" providerId="LiveId" clId="{C178B699-ECE0-4519-9CC6-D5B3981A4DCF}" dt="2024-08-13T22:09:07.524" v="107" actId="2696"/>
      <pc:docMkLst>
        <pc:docMk/>
      </pc:docMkLst>
      <pc:sldChg chg="addSp modSp mod">
        <pc:chgData name="Jones Egydio" userId="00575a3e5205fb66" providerId="LiveId" clId="{C178B699-ECE0-4519-9CC6-D5B3981A4DCF}" dt="2024-08-13T21:51:58.831" v="18" actId="1037"/>
        <pc:sldMkLst>
          <pc:docMk/>
          <pc:sldMk cId="3861492126" sldId="447"/>
        </pc:sldMkLst>
        <pc:spChg chg="add mod">
          <ac:chgData name="Jones Egydio" userId="00575a3e5205fb66" providerId="LiveId" clId="{C178B699-ECE0-4519-9CC6-D5B3981A4DCF}" dt="2024-08-13T21:51:58.831" v="18" actId="1037"/>
          <ac:spMkLst>
            <pc:docMk/>
            <pc:sldMk cId="3861492126" sldId="447"/>
            <ac:spMk id="2" creationId="{E6E3F7E6-73CA-8E5C-70D1-80CB1B5BA36C}"/>
          </ac:spMkLst>
        </pc:spChg>
      </pc:sldChg>
      <pc:sldChg chg="modSp">
        <pc:chgData name="Jones Egydio" userId="00575a3e5205fb66" providerId="LiveId" clId="{C178B699-ECE0-4519-9CC6-D5B3981A4DCF}" dt="2024-08-13T21:53:34.051" v="48" actId="20577"/>
        <pc:sldMkLst>
          <pc:docMk/>
          <pc:sldMk cId="2677987598" sldId="448"/>
        </pc:sldMkLst>
        <pc:spChg chg="mod">
          <ac:chgData name="Jones Egydio" userId="00575a3e5205fb66" providerId="LiveId" clId="{C178B699-ECE0-4519-9CC6-D5B3981A4DCF}" dt="2024-08-13T21:53:34.051" v="48" actId="20577"/>
          <ac:spMkLst>
            <pc:docMk/>
            <pc:sldMk cId="2677987598" sldId="448"/>
            <ac:spMk id="2" creationId="{57B7F209-5611-A039-6103-6C6D2BF98B85}"/>
          </ac:spMkLst>
        </pc:spChg>
      </pc:sldChg>
      <pc:sldChg chg="modSp add del mod modShow">
        <pc:chgData name="Jones Egydio" userId="00575a3e5205fb66" providerId="LiveId" clId="{C178B699-ECE0-4519-9CC6-D5B3981A4DCF}" dt="2024-08-13T22:09:07.524" v="107" actId="2696"/>
        <pc:sldMkLst>
          <pc:docMk/>
          <pc:sldMk cId="756903289" sldId="449"/>
        </pc:sldMkLst>
        <pc:spChg chg="mod">
          <ac:chgData name="Jones Egydio" userId="00575a3e5205fb66" providerId="LiveId" clId="{C178B699-ECE0-4519-9CC6-D5B3981A4DCF}" dt="2024-08-13T22:04:35.343" v="105" actId="20577"/>
          <ac:spMkLst>
            <pc:docMk/>
            <pc:sldMk cId="756903289" sldId="449"/>
            <ac:spMk id="3" creationId="{1537DC21-F5D8-96A7-7141-6DFF5CC599D8}"/>
          </ac:spMkLst>
        </pc:spChg>
      </pc:sldChg>
      <pc:sldChg chg="modSp mod">
        <pc:chgData name="Jones Egydio" userId="00575a3e5205fb66" providerId="LiveId" clId="{C178B699-ECE0-4519-9CC6-D5B3981A4DCF}" dt="2024-08-13T21:49:06.636" v="0" actId="15"/>
        <pc:sldMkLst>
          <pc:docMk/>
          <pc:sldMk cId="662114530" sldId="456"/>
        </pc:sldMkLst>
        <pc:spChg chg="mod">
          <ac:chgData name="Jones Egydio" userId="00575a3e5205fb66" providerId="LiveId" clId="{C178B699-ECE0-4519-9CC6-D5B3981A4DCF}" dt="2024-08-13T21:49:06.636" v="0" actId="15"/>
          <ac:spMkLst>
            <pc:docMk/>
            <pc:sldMk cId="662114530" sldId="456"/>
            <ac:spMk id="3" creationId="{06B0DA35-8481-934F-6FF0-9834677C213C}"/>
          </ac:spMkLst>
        </pc:spChg>
      </pc:sldChg>
      <pc:sldChg chg="addSp delSp modSp mod">
        <pc:chgData name="Jones Egydio" userId="00575a3e5205fb66" providerId="LiveId" clId="{C178B699-ECE0-4519-9CC6-D5B3981A4DCF}" dt="2024-08-13T21:50:43.782" v="13" actId="1076"/>
        <pc:sldMkLst>
          <pc:docMk/>
          <pc:sldMk cId="2973435722" sldId="458"/>
        </pc:sldMkLst>
        <pc:picChg chg="add del mod">
          <ac:chgData name="Jones Egydio" userId="00575a3e5205fb66" providerId="LiveId" clId="{C178B699-ECE0-4519-9CC6-D5B3981A4DCF}" dt="2024-08-13T21:50:43.782" v="13" actId="1076"/>
          <ac:picMkLst>
            <pc:docMk/>
            <pc:sldMk cId="2973435722" sldId="458"/>
            <ac:picMk id="4" creationId="{47845BFB-9715-B4C6-E256-B9F327CB5CD3}"/>
          </ac:picMkLst>
        </pc:picChg>
        <pc:picChg chg="add mod">
          <ac:chgData name="Jones Egydio" userId="00575a3e5205fb66" providerId="LiveId" clId="{C178B699-ECE0-4519-9CC6-D5B3981A4DCF}" dt="2024-08-13T21:50:33.740" v="9" actId="1076"/>
          <ac:picMkLst>
            <pc:docMk/>
            <pc:sldMk cId="2973435722" sldId="458"/>
            <ac:picMk id="9" creationId="{C20993C6-F320-CFC1-1774-679DB87C9C34}"/>
          </ac:picMkLst>
        </pc:picChg>
      </pc:sldChg>
    </pc:docChg>
  </pc:docChgLst>
  <pc:docChgLst>
    <pc:chgData name="Jones Egydio" userId="00575a3e5205fb66" providerId="LiveId" clId="{323C8ED6-5B80-2C4A-867A-3E759AA5C369}"/>
    <pc:docChg chg="undo custSel addSld delSld modSld sldOrd">
      <pc:chgData name="Jones Egydio" userId="00575a3e5205fb66" providerId="LiveId" clId="{323C8ED6-5B80-2C4A-867A-3E759AA5C369}" dt="2024-08-11T19:13:55.553" v="857" actId="20577"/>
      <pc:docMkLst>
        <pc:docMk/>
      </pc:docMkLst>
      <pc:sldChg chg="modSp mod">
        <pc:chgData name="Jones Egydio" userId="00575a3e5205fb66" providerId="LiveId" clId="{323C8ED6-5B80-2C4A-867A-3E759AA5C369}" dt="2024-08-11T16:29:29.798" v="364" actId="20577"/>
        <pc:sldMkLst>
          <pc:docMk/>
          <pc:sldMk cId="2823354560" sldId="256"/>
        </pc:sldMkLst>
        <pc:spChg chg="mod">
          <ac:chgData name="Jones Egydio" userId="00575a3e5205fb66" providerId="LiveId" clId="{323C8ED6-5B80-2C4A-867A-3E759AA5C369}" dt="2024-08-11T16:29:29.798" v="364" actId="20577"/>
          <ac:spMkLst>
            <pc:docMk/>
            <pc:sldMk cId="2823354560" sldId="256"/>
            <ac:spMk id="2" creationId="{AD8B3B83-7D3C-4231-8D90-9C379CF8A5F9}"/>
          </ac:spMkLst>
        </pc:spChg>
      </pc:sldChg>
      <pc:sldChg chg="modSp">
        <pc:chgData name="Jones Egydio" userId="00575a3e5205fb66" providerId="LiveId" clId="{323C8ED6-5B80-2C4A-867A-3E759AA5C369}" dt="2024-08-11T19:13:55.553" v="857" actId="20577"/>
        <pc:sldMkLst>
          <pc:docMk/>
          <pc:sldMk cId="3782940183" sldId="279"/>
        </pc:sldMkLst>
        <pc:spChg chg="mod">
          <ac:chgData name="Jones Egydio" userId="00575a3e5205fb66" providerId="LiveId" clId="{323C8ED6-5B80-2C4A-867A-3E759AA5C369}" dt="2024-08-11T19:13:55.553" v="857" actId="20577"/>
          <ac:spMkLst>
            <pc:docMk/>
            <pc:sldMk cId="3782940183" sldId="279"/>
            <ac:spMk id="7" creationId="{8E1DD653-D0C4-47D1-B4B9-2BE76C870DE1}"/>
          </ac:spMkLst>
        </pc:spChg>
      </pc:sldChg>
      <pc:sldChg chg="addSp delSp modSp mod">
        <pc:chgData name="Jones Egydio" userId="00575a3e5205fb66" providerId="LiveId" clId="{323C8ED6-5B80-2C4A-867A-3E759AA5C369}" dt="2024-08-11T16:34:56.128" v="465"/>
        <pc:sldMkLst>
          <pc:docMk/>
          <pc:sldMk cId="2963953742" sldId="310"/>
        </pc:sldMkLst>
        <pc:spChg chg="add mod">
          <ac:chgData name="Jones Egydio" userId="00575a3e5205fb66" providerId="LiveId" clId="{323C8ED6-5B80-2C4A-867A-3E759AA5C369}" dt="2024-08-11T16:11:59.473" v="157" actId="14100"/>
          <ac:spMkLst>
            <pc:docMk/>
            <pc:sldMk cId="2963953742" sldId="310"/>
            <ac:spMk id="4" creationId="{ADDD7BAD-BA00-8906-E171-0F39C4677B83}"/>
          </ac:spMkLst>
        </pc:spChg>
        <pc:spChg chg="mod">
          <ac:chgData name="Jones Egydio" userId="00575a3e5205fb66" providerId="LiveId" clId="{323C8ED6-5B80-2C4A-867A-3E759AA5C369}" dt="2024-08-11T16:11:20.401" v="143" actId="26606"/>
          <ac:spMkLst>
            <pc:docMk/>
            <pc:sldMk cId="2963953742" sldId="310"/>
            <ac:spMk id="7" creationId="{00000000-0000-0000-0000-000000000000}"/>
          </ac:spMkLst>
        </pc:spChg>
        <pc:spChg chg="del mod ord">
          <ac:chgData name="Jones Egydio" userId="00575a3e5205fb66" providerId="LiveId" clId="{323C8ED6-5B80-2C4A-867A-3E759AA5C369}" dt="2024-08-11T16:11:40.951" v="149" actId="478"/>
          <ac:spMkLst>
            <pc:docMk/>
            <pc:sldMk cId="2963953742" sldId="310"/>
            <ac:spMk id="12" creationId="{00000000-0000-0000-0000-000000000000}"/>
          </ac:spMkLst>
        </pc:spChg>
        <pc:spChg chg="mod">
          <ac:chgData name="Jones Egydio" userId="00575a3e5205fb66" providerId="LiveId" clId="{323C8ED6-5B80-2C4A-867A-3E759AA5C369}" dt="2024-08-11T16:32:35.597" v="425" actId="1076"/>
          <ac:spMkLst>
            <pc:docMk/>
            <pc:sldMk cId="2963953742" sldId="310"/>
            <ac:spMk id="15" creationId="{00000000-0000-0000-0000-000000000000}"/>
          </ac:spMkLst>
        </pc:spChg>
        <pc:spChg chg="add mod">
          <ac:chgData name="Jones Egydio" userId="00575a3e5205fb66" providerId="LiveId" clId="{323C8ED6-5B80-2C4A-867A-3E759AA5C369}" dt="2024-08-11T16:34:56.128" v="465"/>
          <ac:spMkLst>
            <pc:docMk/>
            <pc:sldMk cId="2963953742" sldId="310"/>
            <ac:spMk id="17" creationId="{B2D88033-2315-3646-4606-FD92EF5788DA}"/>
          </ac:spMkLst>
        </pc:spChg>
        <pc:spChg chg="add del">
          <ac:chgData name="Jones Egydio" userId="00575a3e5205fb66" providerId="LiveId" clId="{323C8ED6-5B80-2C4A-867A-3E759AA5C369}" dt="2024-08-11T16:11:08.017" v="138" actId="26606"/>
          <ac:spMkLst>
            <pc:docMk/>
            <pc:sldMk cId="2963953742" sldId="310"/>
            <ac:spMk id="18" creationId="{7517A47C-B2E5-4B79-8061-D74B1311AF6E}"/>
          </ac:spMkLst>
        </pc:spChg>
        <pc:spChg chg="add del">
          <ac:chgData name="Jones Egydio" userId="00575a3e5205fb66" providerId="LiveId" clId="{323C8ED6-5B80-2C4A-867A-3E759AA5C369}" dt="2024-08-11T16:10:49.613" v="136" actId="26606"/>
          <ac:spMkLst>
            <pc:docMk/>
            <pc:sldMk cId="2963953742" sldId="310"/>
            <ac:spMk id="21" creationId="{BACC6370-2D7E-4714-9D71-7542949D7D5D}"/>
          </ac:spMkLst>
        </pc:spChg>
        <pc:spChg chg="add del">
          <ac:chgData name="Jones Egydio" userId="00575a3e5205fb66" providerId="LiveId" clId="{323C8ED6-5B80-2C4A-867A-3E759AA5C369}" dt="2024-08-11T16:11:08.017" v="138" actId="26606"/>
          <ac:spMkLst>
            <pc:docMk/>
            <pc:sldMk cId="2963953742" sldId="310"/>
            <ac:spMk id="22" creationId="{C505E780-2083-4CB5-A42A-5E0E2908ECC3}"/>
          </ac:spMkLst>
        </pc:spChg>
        <pc:spChg chg="add del">
          <ac:chgData name="Jones Egydio" userId="00575a3e5205fb66" providerId="LiveId" clId="{323C8ED6-5B80-2C4A-867A-3E759AA5C369}" dt="2024-08-11T16:10:49.613" v="136" actId="26606"/>
          <ac:spMkLst>
            <pc:docMk/>
            <pc:sldMk cId="2963953742" sldId="310"/>
            <ac:spMk id="23" creationId="{256B2C21-A230-48C0-8DF1-C46611373C44}"/>
          </ac:spMkLst>
        </pc:spChg>
        <pc:spChg chg="add del">
          <ac:chgData name="Jones Egydio" userId="00575a3e5205fb66" providerId="LiveId" clId="{323C8ED6-5B80-2C4A-867A-3E759AA5C369}" dt="2024-08-11T16:11:08.017" v="138" actId="26606"/>
          <ac:spMkLst>
            <pc:docMk/>
            <pc:sldMk cId="2963953742" sldId="310"/>
            <ac:spMk id="24" creationId="{D2C0AE1C-0118-41AE-8A10-7CDCBF10E96F}"/>
          </ac:spMkLst>
        </pc:spChg>
        <pc:spChg chg="add del">
          <ac:chgData name="Jones Egydio" userId="00575a3e5205fb66" providerId="LiveId" clId="{323C8ED6-5B80-2C4A-867A-3E759AA5C369}" dt="2024-08-11T16:10:49.613" v="136" actId="26606"/>
          <ac:spMkLst>
            <pc:docMk/>
            <pc:sldMk cId="2963953742" sldId="310"/>
            <ac:spMk id="25" creationId="{3847E18C-932D-4C95-AABA-FEC7C9499AD7}"/>
          </ac:spMkLst>
        </pc:spChg>
        <pc:spChg chg="add del">
          <ac:chgData name="Jones Egydio" userId="00575a3e5205fb66" providerId="LiveId" clId="{323C8ED6-5B80-2C4A-867A-3E759AA5C369}" dt="2024-08-11T16:11:08.017" v="138" actId="26606"/>
          <ac:spMkLst>
            <pc:docMk/>
            <pc:sldMk cId="2963953742" sldId="310"/>
            <ac:spMk id="26" creationId="{463EEC44-1BA3-44ED-81FC-A644B04B2A44}"/>
          </ac:spMkLst>
        </pc:spChg>
        <pc:spChg chg="add del">
          <ac:chgData name="Jones Egydio" userId="00575a3e5205fb66" providerId="LiveId" clId="{323C8ED6-5B80-2C4A-867A-3E759AA5C369}" dt="2024-08-11T16:10:49.613" v="136" actId="26606"/>
          <ac:spMkLst>
            <pc:docMk/>
            <pc:sldMk cId="2963953742" sldId="310"/>
            <ac:spMk id="27" creationId="{3150CB11-0C61-439E-910F-5787759E72A0}"/>
          </ac:spMkLst>
        </pc:spChg>
        <pc:spChg chg="add del">
          <ac:chgData name="Jones Egydio" userId="00575a3e5205fb66" providerId="LiveId" clId="{323C8ED6-5B80-2C4A-867A-3E759AA5C369}" dt="2024-08-11T16:11:14.196" v="140" actId="26606"/>
          <ac:spMkLst>
            <pc:docMk/>
            <pc:sldMk cId="2963953742" sldId="310"/>
            <ac:spMk id="28" creationId="{BACC6370-2D7E-4714-9D71-7542949D7D5D}"/>
          </ac:spMkLst>
        </pc:spChg>
        <pc:spChg chg="add del">
          <ac:chgData name="Jones Egydio" userId="00575a3e5205fb66" providerId="LiveId" clId="{323C8ED6-5B80-2C4A-867A-3E759AA5C369}" dt="2024-08-11T16:10:49.613" v="136" actId="26606"/>
          <ac:spMkLst>
            <pc:docMk/>
            <pc:sldMk cId="2963953742" sldId="310"/>
            <ac:spMk id="29" creationId="{43F8A58B-5155-44CE-A5FF-7647B47D0A7A}"/>
          </ac:spMkLst>
        </pc:spChg>
        <pc:spChg chg="add del">
          <ac:chgData name="Jones Egydio" userId="00575a3e5205fb66" providerId="LiveId" clId="{323C8ED6-5B80-2C4A-867A-3E759AA5C369}" dt="2024-08-11T16:11:14.196" v="140" actId="26606"/>
          <ac:spMkLst>
            <pc:docMk/>
            <pc:sldMk cId="2963953742" sldId="310"/>
            <ac:spMk id="30" creationId="{256B2C21-A230-48C0-8DF1-C46611373C44}"/>
          </ac:spMkLst>
        </pc:spChg>
        <pc:spChg chg="add del">
          <ac:chgData name="Jones Egydio" userId="00575a3e5205fb66" providerId="LiveId" clId="{323C8ED6-5B80-2C4A-867A-3E759AA5C369}" dt="2024-08-11T16:10:49.613" v="136" actId="26606"/>
          <ac:spMkLst>
            <pc:docMk/>
            <pc:sldMk cId="2963953742" sldId="310"/>
            <ac:spMk id="31" creationId="{443F2ACA-E6D6-4028-82DD-F03C262D5DE6}"/>
          </ac:spMkLst>
        </pc:spChg>
        <pc:spChg chg="add del">
          <ac:chgData name="Jones Egydio" userId="00575a3e5205fb66" providerId="LiveId" clId="{323C8ED6-5B80-2C4A-867A-3E759AA5C369}" dt="2024-08-11T16:11:14.196" v="140" actId="26606"/>
          <ac:spMkLst>
            <pc:docMk/>
            <pc:sldMk cId="2963953742" sldId="310"/>
            <ac:spMk id="32" creationId="{3847E18C-932D-4C95-AABA-FEC7C9499AD7}"/>
          </ac:spMkLst>
        </pc:spChg>
        <pc:spChg chg="add del">
          <ac:chgData name="Jones Egydio" userId="00575a3e5205fb66" providerId="LiveId" clId="{323C8ED6-5B80-2C4A-867A-3E759AA5C369}" dt="2024-08-11T16:11:14.196" v="140" actId="26606"/>
          <ac:spMkLst>
            <pc:docMk/>
            <pc:sldMk cId="2963953742" sldId="310"/>
            <ac:spMk id="33" creationId="{3150CB11-0C61-439E-910F-5787759E72A0}"/>
          </ac:spMkLst>
        </pc:spChg>
        <pc:spChg chg="add del">
          <ac:chgData name="Jones Egydio" userId="00575a3e5205fb66" providerId="LiveId" clId="{323C8ED6-5B80-2C4A-867A-3E759AA5C369}" dt="2024-08-11T16:11:14.196" v="140" actId="26606"/>
          <ac:spMkLst>
            <pc:docMk/>
            <pc:sldMk cId="2963953742" sldId="310"/>
            <ac:spMk id="34" creationId="{43F8A58B-5155-44CE-A5FF-7647B47D0A7A}"/>
          </ac:spMkLst>
        </pc:spChg>
        <pc:spChg chg="add del">
          <ac:chgData name="Jones Egydio" userId="00575a3e5205fb66" providerId="LiveId" clId="{323C8ED6-5B80-2C4A-867A-3E759AA5C369}" dt="2024-08-11T16:11:14.196" v="140" actId="26606"/>
          <ac:spMkLst>
            <pc:docMk/>
            <pc:sldMk cId="2963953742" sldId="310"/>
            <ac:spMk id="35" creationId="{443F2ACA-E6D6-4028-82DD-F03C262D5DE6}"/>
          </ac:spMkLst>
        </pc:spChg>
        <pc:spChg chg="add del">
          <ac:chgData name="Jones Egydio" userId="00575a3e5205fb66" providerId="LiveId" clId="{323C8ED6-5B80-2C4A-867A-3E759AA5C369}" dt="2024-08-11T16:11:20.381" v="142" actId="26606"/>
          <ac:spMkLst>
            <pc:docMk/>
            <pc:sldMk cId="2963953742" sldId="310"/>
            <ac:spMk id="37" creationId="{BC68A55F-7B32-44D8-AEE5-1AF40532656C}"/>
          </ac:spMkLst>
        </pc:spChg>
        <pc:spChg chg="add del">
          <ac:chgData name="Jones Egydio" userId="00575a3e5205fb66" providerId="LiveId" clId="{323C8ED6-5B80-2C4A-867A-3E759AA5C369}" dt="2024-08-11T16:11:20.381" v="142" actId="26606"/>
          <ac:spMkLst>
            <pc:docMk/>
            <pc:sldMk cId="2963953742" sldId="310"/>
            <ac:spMk id="38" creationId="{CD1AAA2C-FBBE-42AA-B869-31D524B7653F}"/>
          </ac:spMkLst>
        </pc:spChg>
        <pc:spChg chg="add del">
          <ac:chgData name="Jones Egydio" userId="00575a3e5205fb66" providerId="LiveId" clId="{323C8ED6-5B80-2C4A-867A-3E759AA5C369}" dt="2024-08-11T16:11:20.381" v="142" actId="26606"/>
          <ac:spMkLst>
            <pc:docMk/>
            <pc:sldMk cId="2963953742" sldId="310"/>
            <ac:spMk id="39" creationId="{5F937BBF-9326-4230-AB1B-F1795E350559}"/>
          </ac:spMkLst>
        </pc:spChg>
        <pc:spChg chg="add">
          <ac:chgData name="Jones Egydio" userId="00575a3e5205fb66" providerId="LiveId" clId="{323C8ED6-5B80-2C4A-867A-3E759AA5C369}" dt="2024-08-11T16:11:20.401" v="143" actId="26606"/>
          <ac:spMkLst>
            <pc:docMk/>
            <pc:sldMk cId="2963953742" sldId="310"/>
            <ac:spMk id="41" creationId="{2E442304-DDBD-4F7B-8017-36BCC863FB40}"/>
          </ac:spMkLst>
        </pc:spChg>
        <pc:spChg chg="add">
          <ac:chgData name="Jones Egydio" userId="00575a3e5205fb66" providerId="LiveId" clId="{323C8ED6-5B80-2C4A-867A-3E759AA5C369}" dt="2024-08-11T16:11:20.401" v="143" actId="26606"/>
          <ac:spMkLst>
            <pc:docMk/>
            <pc:sldMk cId="2963953742" sldId="310"/>
            <ac:spMk id="42" creationId="{5E107275-3853-46FD-A241-DE4355A42675}"/>
          </ac:spMkLst>
        </pc:spChg>
        <pc:picChg chg="add mod">
          <ac:chgData name="Jones Egydio" userId="00575a3e5205fb66" providerId="LiveId" clId="{323C8ED6-5B80-2C4A-867A-3E759AA5C369}" dt="2024-08-11T16:11:34.984" v="147" actId="14100"/>
          <ac:picMkLst>
            <pc:docMk/>
            <pc:sldMk cId="2963953742" sldId="310"/>
            <ac:picMk id="2" creationId="{543E996E-0216-E3A3-4D8A-F426F8EB4290}"/>
          </ac:picMkLst>
        </pc:picChg>
        <pc:picChg chg="add mod">
          <ac:chgData name="Jones Egydio" userId="00575a3e5205fb66" providerId="LiveId" clId="{323C8ED6-5B80-2C4A-867A-3E759AA5C369}" dt="2024-08-11T16:10:41.179" v="134"/>
          <ac:picMkLst>
            <pc:docMk/>
            <pc:sldMk cId="2963953742" sldId="310"/>
            <ac:picMk id="5" creationId="{B1616414-CDD9-774C-B389-6D7D5B355DDF}"/>
          </ac:picMkLst>
        </pc:picChg>
        <pc:picChg chg="add del mod">
          <ac:chgData name="Jones Egydio" userId="00575a3e5205fb66" providerId="LiveId" clId="{323C8ED6-5B80-2C4A-867A-3E759AA5C369}" dt="2024-08-11T16:12:12.472" v="159" actId="478"/>
          <ac:picMkLst>
            <pc:docMk/>
            <pc:sldMk cId="2963953742" sldId="310"/>
            <ac:picMk id="6" creationId="{7BB4EAA5-D05F-95A4-26BB-BB5F12BEA2FF}"/>
          </ac:picMkLst>
        </pc:picChg>
        <pc:picChg chg="add del mod">
          <ac:chgData name="Jones Egydio" userId="00575a3e5205fb66" providerId="LiveId" clId="{323C8ED6-5B80-2C4A-867A-3E759AA5C369}" dt="2024-08-11T16:11:25.767" v="144" actId="478"/>
          <ac:picMkLst>
            <pc:docMk/>
            <pc:sldMk cId="2963953742" sldId="310"/>
            <ac:picMk id="10" creationId="{62111538-E57D-8951-1675-6CA9AE36FB9E}"/>
          </ac:picMkLst>
        </pc:picChg>
        <pc:picChg chg="add mod">
          <ac:chgData name="Jones Egydio" userId="00575a3e5205fb66" providerId="LiveId" clId="{323C8ED6-5B80-2C4A-867A-3E759AA5C369}" dt="2024-08-11T16:12:18.230" v="160"/>
          <ac:picMkLst>
            <pc:docMk/>
            <pc:sldMk cId="2963953742" sldId="310"/>
            <ac:picMk id="14" creationId="{52DB5D7F-8317-8BEC-C026-15982C263A1D}"/>
          </ac:picMkLst>
        </pc:picChg>
        <pc:cxnChg chg="add mod">
          <ac:chgData name="Jones Egydio" userId="00575a3e5205fb66" providerId="LiveId" clId="{323C8ED6-5B80-2C4A-867A-3E759AA5C369}" dt="2024-08-11T16:12:06.505" v="158" actId="14100"/>
          <ac:cxnSpMkLst>
            <pc:docMk/>
            <pc:sldMk cId="2963953742" sldId="310"/>
            <ac:cxnSpMk id="3" creationId="{B73B048E-3496-CB8C-8820-94E60D3A2EE4}"/>
          </ac:cxnSpMkLst>
        </pc:cxnChg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2319582131" sldId="320"/>
        </pc:sldMkLst>
      </pc:sldChg>
      <pc:sldChg chg="addSp modSp mod setBg">
        <pc:chgData name="Jones Egydio" userId="00575a3e5205fb66" providerId="LiveId" clId="{323C8ED6-5B80-2C4A-867A-3E759AA5C369}" dt="2024-08-11T16:34:48.402" v="464" actId="113"/>
        <pc:sldMkLst>
          <pc:docMk/>
          <pc:sldMk cId="4115917922" sldId="322"/>
        </pc:sldMkLst>
        <pc:spChg chg="add mod">
          <ac:chgData name="Jones Egydio" userId="00575a3e5205fb66" providerId="LiveId" clId="{323C8ED6-5B80-2C4A-867A-3E759AA5C369}" dt="2024-08-11T16:34:48.402" v="464" actId="113"/>
          <ac:spMkLst>
            <pc:docMk/>
            <pc:sldMk cId="4115917922" sldId="322"/>
            <ac:spMk id="5" creationId="{2769E8F8-ED02-A804-CE25-628832821E83}"/>
          </ac:spMkLst>
        </pc:spChg>
        <pc:spChg chg="mod">
          <ac:chgData name="Jones Egydio" userId="00575a3e5205fb66" providerId="LiveId" clId="{323C8ED6-5B80-2C4A-867A-3E759AA5C369}" dt="2024-08-11T16:07:30.262" v="116" actId="26606"/>
          <ac:spMkLst>
            <pc:docMk/>
            <pc:sldMk cId="4115917922" sldId="322"/>
            <ac:spMk id="7" creationId="{00000000-0000-0000-0000-000000000000}"/>
          </ac:spMkLst>
        </pc:spChg>
        <pc:spChg chg="mod">
          <ac:chgData name="Jones Egydio" userId="00575a3e5205fb66" providerId="LiveId" clId="{323C8ED6-5B80-2C4A-867A-3E759AA5C369}" dt="2024-08-11T16:07:30.262" v="116" actId="26606"/>
          <ac:spMkLst>
            <pc:docMk/>
            <pc:sldMk cId="4115917922" sldId="322"/>
            <ac:spMk id="17" creationId="{00000000-0000-0000-0000-000000000000}"/>
          </ac:spMkLst>
        </pc:spChg>
        <pc:spChg chg="add">
          <ac:chgData name="Jones Egydio" userId="00575a3e5205fb66" providerId="LiveId" clId="{323C8ED6-5B80-2C4A-867A-3E759AA5C369}" dt="2024-08-11T16:07:30.262" v="116" actId="26606"/>
          <ac:spMkLst>
            <pc:docMk/>
            <pc:sldMk cId="4115917922" sldId="322"/>
            <ac:spMk id="22" creationId="{2B97F24A-32CE-4C1C-A50D-3016B394DCFB}"/>
          </ac:spMkLst>
        </pc:spChg>
        <pc:spChg chg="add">
          <ac:chgData name="Jones Egydio" userId="00575a3e5205fb66" providerId="LiveId" clId="{323C8ED6-5B80-2C4A-867A-3E759AA5C369}" dt="2024-08-11T16:07:30.262" v="116" actId="26606"/>
          <ac:spMkLst>
            <pc:docMk/>
            <pc:sldMk cId="4115917922" sldId="322"/>
            <ac:spMk id="24" creationId="{CD8B4F24-440B-49E9-B85D-733523DC064B}"/>
          </ac:spMkLst>
        </pc:spChg>
        <pc:picChg chg="add mod">
          <ac:chgData name="Jones Egydio" userId="00575a3e5205fb66" providerId="LiveId" clId="{323C8ED6-5B80-2C4A-867A-3E759AA5C369}" dt="2024-08-11T16:07:30.262" v="116" actId="26606"/>
          <ac:picMkLst>
            <pc:docMk/>
            <pc:sldMk cId="4115917922" sldId="322"/>
            <ac:picMk id="2" creationId="{915DC6A7-A5CA-A4CF-386C-5CD2601D9001}"/>
          </ac:picMkLst>
        </pc:picChg>
        <pc:picChg chg="add mod">
          <ac:chgData name="Jones Egydio" userId="00575a3e5205fb66" providerId="LiveId" clId="{323C8ED6-5B80-2C4A-867A-3E759AA5C369}" dt="2024-08-11T16:10:12.832" v="131"/>
          <ac:picMkLst>
            <pc:docMk/>
            <pc:sldMk cId="4115917922" sldId="322"/>
            <ac:picMk id="3" creationId="{5FF9A127-6384-791A-1E5D-330D9F98457E}"/>
          </ac:picMkLst>
        </pc:picChg>
        <pc:picChg chg="ord">
          <ac:chgData name="Jones Egydio" userId="00575a3e5205fb66" providerId="LiveId" clId="{323C8ED6-5B80-2C4A-867A-3E759AA5C369}" dt="2024-08-11T16:07:30.262" v="116" actId="26606"/>
          <ac:picMkLst>
            <pc:docMk/>
            <pc:sldMk cId="4115917922" sldId="322"/>
            <ac:picMk id="9" creationId="{139F2898-BD09-A6D4-E25A-5D463D66BFC9}"/>
          </ac:picMkLst>
        </pc:picChg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1620361361" sldId="365"/>
        </pc:sldMkLst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4182627962" sldId="373"/>
        </pc:sldMkLst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164071700" sldId="374"/>
        </pc:sldMkLst>
      </pc:sldChg>
      <pc:sldChg chg="addSp delSp modSp mod delAnim">
        <pc:chgData name="Jones Egydio" userId="00575a3e5205fb66" providerId="LiveId" clId="{323C8ED6-5B80-2C4A-867A-3E759AA5C369}" dt="2024-08-11T16:35:19.681" v="472"/>
        <pc:sldMkLst>
          <pc:docMk/>
          <pc:sldMk cId="3551550157" sldId="375"/>
        </pc:sldMkLst>
        <pc:spChg chg="add mod ord">
          <ac:chgData name="Jones Egydio" userId="00575a3e5205fb66" providerId="LiveId" clId="{323C8ED6-5B80-2C4A-867A-3E759AA5C369}" dt="2024-08-11T16:32:45.437" v="427" actId="113"/>
          <ac:spMkLst>
            <pc:docMk/>
            <pc:sldMk cId="3551550157" sldId="375"/>
            <ac:spMk id="2" creationId="{C8CCEA40-CB9A-F59A-0C9D-BE1DA01AE101}"/>
          </ac:spMkLst>
        </pc:spChg>
        <pc:spChg chg="add mod">
          <ac:chgData name="Jones Egydio" userId="00575a3e5205fb66" providerId="LiveId" clId="{323C8ED6-5B80-2C4A-867A-3E759AA5C369}" dt="2024-08-11T16:35:19.681" v="472"/>
          <ac:spMkLst>
            <pc:docMk/>
            <pc:sldMk cId="3551550157" sldId="375"/>
            <ac:spMk id="5" creationId="{79C3840B-66F7-ED50-07E3-DE5B3F6B3633}"/>
          </ac:spMkLst>
        </pc:spChg>
        <pc:spChg chg="mod">
          <ac:chgData name="Jones Egydio" userId="00575a3e5205fb66" providerId="LiveId" clId="{323C8ED6-5B80-2C4A-867A-3E759AA5C369}" dt="2024-08-11T16:16:57.934" v="218" actId="26606"/>
          <ac:spMkLst>
            <pc:docMk/>
            <pc:sldMk cId="3551550157" sldId="375"/>
            <ac:spMk id="7" creationId="{00000000-0000-0000-0000-000000000000}"/>
          </ac:spMkLst>
        </pc:spChg>
        <pc:spChg chg="del topLvl">
          <ac:chgData name="Jones Egydio" userId="00575a3e5205fb66" providerId="LiveId" clId="{323C8ED6-5B80-2C4A-867A-3E759AA5C369}" dt="2024-08-11T16:16:26.807" v="215" actId="478"/>
          <ac:spMkLst>
            <pc:docMk/>
            <pc:sldMk cId="3551550157" sldId="375"/>
            <ac:spMk id="15" creationId="{00000000-0000-0000-0000-000000000000}"/>
          </ac:spMkLst>
        </pc:spChg>
        <pc:spChg chg="add">
          <ac:chgData name="Jones Egydio" userId="00575a3e5205fb66" providerId="LiveId" clId="{323C8ED6-5B80-2C4A-867A-3E759AA5C369}" dt="2024-08-11T16:16:57.934" v="218" actId="26606"/>
          <ac:spMkLst>
            <pc:docMk/>
            <pc:sldMk cId="3551550157" sldId="375"/>
            <ac:spMk id="19" creationId="{5D6C15A0-C087-4593-8414-2B4EC1CDC3DE}"/>
          </ac:spMkLst>
        </pc:spChg>
        <pc:spChg chg="add">
          <ac:chgData name="Jones Egydio" userId="00575a3e5205fb66" providerId="LiveId" clId="{323C8ED6-5B80-2C4A-867A-3E759AA5C369}" dt="2024-08-11T16:16:57.934" v="218" actId="26606"/>
          <ac:spMkLst>
            <pc:docMk/>
            <pc:sldMk cId="3551550157" sldId="375"/>
            <ac:spMk id="21" creationId="{777A147A-9ED8-46B4-8660-1B3C2AA880B5}"/>
          </ac:spMkLst>
        </pc:spChg>
        <pc:spChg chg="del">
          <ac:chgData name="Jones Egydio" userId="00575a3e5205fb66" providerId="LiveId" clId="{323C8ED6-5B80-2C4A-867A-3E759AA5C369}" dt="2024-08-11T16:16:25.479" v="214" actId="478"/>
          <ac:spMkLst>
            <pc:docMk/>
            <pc:sldMk cId="3551550157" sldId="375"/>
            <ac:spMk id="22" creationId="{00000000-0000-0000-0000-000000000000}"/>
          </ac:spMkLst>
        </pc:spChg>
        <pc:grpChg chg="del">
          <ac:chgData name="Jones Egydio" userId="00575a3e5205fb66" providerId="LiveId" clId="{323C8ED6-5B80-2C4A-867A-3E759AA5C369}" dt="2024-08-11T16:16:22.636" v="212" actId="478"/>
          <ac:grpSpMkLst>
            <pc:docMk/>
            <pc:sldMk cId="3551550157" sldId="375"/>
            <ac:grpSpMk id="14" creationId="{00000000-0000-0000-0000-000000000000}"/>
          </ac:grpSpMkLst>
        </pc:grpChg>
        <pc:grpChg chg="del">
          <ac:chgData name="Jones Egydio" userId="00575a3e5205fb66" providerId="LiveId" clId="{323C8ED6-5B80-2C4A-867A-3E759AA5C369}" dt="2024-08-11T16:16:23.413" v="213" actId="478"/>
          <ac:grpSpMkLst>
            <pc:docMk/>
            <pc:sldMk cId="3551550157" sldId="375"/>
            <ac:grpSpMk id="23" creationId="{00000000-0000-0000-0000-000000000000}"/>
          </ac:grpSpMkLst>
        </pc:grpChg>
        <pc:picChg chg="del topLvl">
          <ac:chgData name="Jones Egydio" userId="00575a3e5205fb66" providerId="LiveId" clId="{323C8ED6-5B80-2C4A-867A-3E759AA5C369}" dt="2024-08-11T16:16:22.636" v="212" actId="478"/>
          <ac:picMkLst>
            <pc:docMk/>
            <pc:sldMk cId="3551550157" sldId="375"/>
            <ac:picMk id="3" creationId="{00000000-0000-0000-0000-000000000000}"/>
          </ac:picMkLst>
        </pc:picChg>
      </pc:sldChg>
      <pc:sldChg chg="del">
        <pc:chgData name="Jones Egydio" userId="00575a3e5205fb66" providerId="LiveId" clId="{323C8ED6-5B80-2C4A-867A-3E759AA5C369}" dt="2024-08-11T16:30:09.958" v="383" actId="2696"/>
        <pc:sldMkLst>
          <pc:docMk/>
          <pc:sldMk cId="2127012011" sldId="376"/>
        </pc:sldMkLst>
      </pc:sldChg>
      <pc:sldChg chg="del">
        <pc:chgData name="Jones Egydio" userId="00575a3e5205fb66" providerId="LiveId" clId="{323C8ED6-5B80-2C4A-867A-3E759AA5C369}" dt="2024-08-11T16:30:11.275" v="391" actId="2696"/>
        <pc:sldMkLst>
          <pc:docMk/>
          <pc:sldMk cId="3793730844" sldId="377"/>
        </pc:sldMkLst>
      </pc:sldChg>
      <pc:sldChg chg="del">
        <pc:chgData name="Jones Egydio" userId="00575a3e5205fb66" providerId="LiveId" clId="{323C8ED6-5B80-2C4A-867A-3E759AA5C369}" dt="2024-08-11T16:30:10.242" v="386" actId="2696"/>
        <pc:sldMkLst>
          <pc:docMk/>
          <pc:sldMk cId="2905067937" sldId="378"/>
        </pc:sldMkLst>
      </pc:sldChg>
      <pc:sldChg chg="del">
        <pc:chgData name="Jones Egydio" userId="00575a3e5205fb66" providerId="LiveId" clId="{323C8ED6-5B80-2C4A-867A-3E759AA5C369}" dt="2024-08-11T16:30:10.967" v="390" actId="2696"/>
        <pc:sldMkLst>
          <pc:docMk/>
          <pc:sldMk cId="237485259" sldId="379"/>
        </pc:sldMkLst>
      </pc:sldChg>
      <pc:sldChg chg="del">
        <pc:chgData name="Jones Egydio" userId="00575a3e5205fb66" providerId="LiveId" clId="{323C8ED6-5B80-2C4A-867A-3E759AA5C369}" dt="2024-08-11T16:30:12.630" v="402" actId="2696"/>
        <pc:sldMkLst>
          <pc:docMk/>
          <pc:sldMk cId="2319637241" sldId="380"/>
        </pc:sldMkLst>
      </pc:sldChg>
      <pc:sldChg chg="del">
        <pc:chgData name="Jones Egydio" userId="00575a3e5205fb66" providerId="LiveId" clId="{323C8ED6-5B80-2C4A-867A-3E759AA5C369}" dt="2024-08-11T16:30:10.386" v="387" actId="2696"/>
        <pc:sldMkLst>
          <pc:docMk/>
          <pc:sldMk cId="1382693819" sldId="381"/>
        </pc:sldMkLst>
      </pc:sldChg>
      <pc:sldChg chg="del">
        <pc:chgData name="Jones Egydio" userId="00575a3e5205fb66" providerId="LiveId" clId="{323C8ED6-5B80-2C4A-867A-3E759AA5C369}" dt="2024-08-11T16:30:11.662" v="394" actId="2696"/>
        <pc:sldMkLst>
          <pc:docMk/>
          <pc:sldMk cId="3218267907" sldId="382"/>
        </pc:sldMkLst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708146829" sldId="383"/>
        </pc:sldMkLst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1790112651" sldId="384"/>
        </pc:sldMkLst>
      </pc:sldChg>
      <pc:sldChg chg="del">
        <pc:chgData name="Jones Egydio" userId="00575a3e5205fb66" providerId="LiveId" clId="{323C8ED6-5B80-2C4A-867A-3E759AA5C369}" dt="2024-08-11T16:30:11.657" v="393" actId="2696"/>
        <pc:sldMkLst>
          <pc:docMk/>
          <pc:sldMk cId="2129579955" sldId="385"/>
        </pc:sldMkLst>
      </pc:sldChg>
      <pc:sldChg chg="del">
        <pc:chgData name="Jones Egydio" userId="00575a3e5205fb66" providerId="LiveId" clId="{323C8ED6-5B80-2C4A-867A-3E759AA5C369}" dt="2024-08-11T16:30:12.933" v="405" actId="2696"/>
        <pc:sldMkLst>
          <pc:docMk/>
          <pc:sldMk cId="536747054" sldId="386"/>
        </pc:sldMkLst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491436480" sldId="387"/>
        </pc:sldMkLst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325376366" sldId="388"/>
        </pc:sldMkLst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3502551069" sldId="389"/>
        </pc:sldMkLst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3259224413" sldId="390"/>
        </pc:sldMkLst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908353151" sldId="391"/>
        </pc:sldMkLst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1215973010" sldId="392"/>
        </pc:sldMkLst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1669515097" sldId="393"/>
        </pc:sldMkLst>
      </pc:sldChg>
      <pc:sldChg chg="modSp modAnim">
        <pc:chgData name="Jones Egydio" userId="00575a3e5205fb66" providerId="LiveId" clId="{323C8ED6-5B80-2C4A-867A-3E759AA5C369}" dt="2024-08-11T16:29:41.565" v="382" actId="20577"/>
        <pc:sldMkLst>
          <pc:docMk/>
          <pc:sldMk cId="2401999045" sldId="398"/>
        </pc:sldMkLst>
        <pc:spChg chg="mod">
          <ac:chgData name="Jones Egydio" userId="00575a3e5205fb66" providerId="LiveId" clId="{323C8ED6-5B80-2C4A-867A-3E759AA5C369}" dt="2024-08-11T16:29:41.565" v="382" actId="20577"/>
          <ac:spMkLst>
            <pc:docMk/>
            <pc:sldMk cId="2401999045" sldId="398"/>
            <ac:spMk id="12" creationId="{DDA43C48-0C4E-4D70-B6F7-1B2A8CD1A7BB}"/>
          </ac:spMkLst>
        </pc:spChg>
      </pc:sldChg>
      <pc:sldChg chg="del">
        <pc:chgData name="Jones Egydio" userId="00575a3e5205fb66" providerId="LiveId" clId="{323C8ED6-5B80-2C4A-867A-3E759AA5C369}" dt="2024-08-11T16:30:11.962" v="400" actId="2696"/>
        <pc:sldMkLst>
          <pc:docMk/>
          <pc:sldMk cId="4234538350" sldId="408"/>
        </pc:sldMkLst>
      </pc:sldChg>
      <pc:sldChg chg="addSp delSp modSp mod delAnim">
        <pc:chgData name="Jones Egydio" userId="00575a3e5205fb66" providerId="LiveId" clId="{323C8ED6-5B80-2C4A-867A-3E759AA5C369}" dt="2024-08-11T16:35:01.137" v="466"/>
        <pc:sldMkLst>
          <pc:docMk/>
          <pc:sldMk cId="2224590171" sldId="414"/>
        </pc:sldMkLst>
        <pc:spChg chg="add mod ord">
          <ac:chgData name="Jones Egydio" userId="00575a3e5205fb66" providerId="LiveId" clId="{323C8ED6-5B80-2C4A-867A-3E759AA5C369}" dt="2024-08-11T16:33:40.090" v="435" actId="14100"/>
          <ac:spMkLst>
            <pc:docMk/>
            <pc:sldMk cId="2224590171" sldId="414"/>
            <ac:spMk id="3" creationId="{55DDA804-E2AB-9B92-80F3-D7C24D53D89B}"/>
          </ac:spMkLst>
        </pc:spChg>
        <pc:spChg chg="add mod">
          <ac:chgData name="Jones Egydio" userId="00575a3e5205fb66" providerId="LiveId" clId="{323C8ED6-5B80-2C4A-867A-3E759AA5C369}" dt="2024-08-11T16:35:01.137" v="466"/>
          <ac:spMkLst>
            <pc:docMk/>
            <pc:sldMk cId="2224590171" sldId="414"/>
            <ac:spMk id="5" creationId="{180D3F94-6227-CA58-79B0-804A58BB01AE}"/>
          </ac:spMkLst>
        </pc:spChg>
        <pc:spChg chg="mod">
          <ac:chgData name="Jones Egydio" userId="00575a3e5205fb66" providerId="LiveId" clId="{323C8ED6-5B80-2C4A-867A-3E759AA5C369}" dt="2024-08-11T16:27:28.156" v="327" actId="255"/>
          <ac:spMkLst>
            <pc:docMk/>
            <pc:sldMk cId="2224590171" sldId="414"/>
            <ac:spMk id="7" creationId="{00000000-0000-0000-0000-000000000000}"/>
          </ac:spMkLst>
        </pc:spChg>
        <pc:spChg chg="del">
          <ac:chgData name="Jones Egydio" userId="00575a3e5205fb66" providerId="LiveId" clId="{323C8ED6-5B80-2C4A-867A-3E759AA5C369}" dt="2024-08-11T16:25:56.664" v="314" actId="478"/>
          <ac:spMkLst>
            <pc:docMk/>
            <pc:sldMk cId="2224590171" sldId="414"/>
            <ac:spMk id="13" creationId="{00000000-0000-0000-0000-000000000000}"/>
          </ac:spMkLst>
        </pc:spChg>
        <pc:spChg chg="add del">
          <ac:chgData name="Jones Egydio" userId="00575a3e5205fb66" providerId="LiveId" clId="{323C8ED6-5B80-2C4A-867A-3E759AA5C369}" dt="2024-08-11T16:26:19.113" v="320" actId="26606"/>
          <ac:spMkLst>
            <pc:docMk/>
            <pc:sldMk cId="2224590171" sldId="414"/>
            <ac:spMk id="18" creationId="{777A147A-9ED8-46B4-8660-1B3C2AA880B5}"/>
          </ac:spMkLst>
        </pc:spChg>
        <pc:spChg chg="add del">
          <ac:chgData name="Jones Egydio" userId="00575a3e5205fb66" providerId="LiveId" clId="{323C8ED6-5B80-2C4A-867A-3E759AA5C369}" dt="2024-08-11T16:26:19.113" v="320" actId="26606"/>
          <ac:spMkLst>
            <pc:docMk/>
            <pc:sldMk cId="2224590171" sldId="414"/>
            <ac:spMk id="23" creationId="{5D6C15A0-C087-4593-8414-2B4EC1CDC3DE}"/>
          </ac:spMkLst>
        </pc:spChg>
        <pc:spChg chg="add">
          <ac:chgData name="Jones Egydio" userId="00575a3e5205fb66" providerId="LiveId" clId="{323C8ED6-5B80-2C4A-867A-3E759AA5C369}" dt="2024-08-11T16:27:19.222" v="326" actId="26606"/>
          <ac:spMkLst>
            <pc:docMk/>
            <pc:sldMk cId="2224590171" sldId="414"/>
            <ac:spMk id="24" creationId="{1C799903-48D5-4A31-A1A2-541072D9771E}"/>
          </ac:spMkLst>
        </pc:spChg>
        <pc:spChg chg="add">
          <ac:chgData name="Jones Egydio" userId="00575a3e5205fb66" providerId="LiveId" clId="{323C8ED6-5B80-2C4A-867A-3E759AA5C369}" dt="2024-08-11T16:27:19.222" v="326" actId="26606"/>
          <ac:spMkLst>
            <pc:docMk/>
            <pc:sldMk cId="2224590171" sldId="414"/>
            <ac:spMk id="26" creationId="{8EFFF109-FC58-4FD3-BE05-9775A1310F55}"/>
          </ac:spMkLst>
        </pc:spChg>
        <pc:spChg chg="add">
          <ac:chgData name="Jones Egydio" userId="00575a3e5205fb66" providerId="LiveId" clId="{323C8ED6-5B80-2C4A-867A-3E759AA5C369}" dt="2024-08-11T16:27:19.222" v="326" actId="26606"/>
          <ac:spMkLst>
            <pc:docMk/>
            <pc:sldMk cId="2224590171" sldId="414"/>
            <ac:spMk id="27" creationId="{463EEC44-1BA3-44ED-81FC-A644B04B2A44}"/>
          </ac:spMkLst>
        </pc:spChg>
        <pc:spChg chg="add">
          <ac:chgData name="Jones Egydio" userId="00575a3e5205fb66" providerId="LiveId" clId="{323C8ED6-5B80-2C4A-867A-3E759AA5C369}" dt="2024-08-11T16:27:19.222" v="326" actId="26606"/>
          <ac:spMkLst>
            <pc:docMk/>
            <pc:sldMk cId="2224590171" sldId="414"/>
            <ac:spMk id="28" creationId="{E1B96AD6-92A9-4273-A62B-96A1C3E0BA95}"/>
          </ac:spMkLst>
        </pc:spChg>
        <pc:spChg chg="add del">
          <ac:chgData name="Jones Egydio" userId="00575a3e5205fb66" providerId="LiveId" clId="{323C8ED6-5B80-2C4A-867A-3E759AA5C369}" dt="2024-08-11T16:26:22.376" v="322" actId="26606"/>
          <ac:spMkLst>
            <pc:docMk/>
            <pc:sldMk cId="2224590171" sldId="414"/>
            <ac:spMk id="30" creationId="{18873D23-2DCF-4B31-A009-95721C06E8E1}"/>
          </ac:spMkLst>
        </pc:spChg>
        <pc:spChg chg="add del">
          <ac:chgData name="Jones Egydio" userId="00575a3e5205fb66" providerId="LiveId" clId="{323C8ED6-5B80-2C4A-867A-3E759AA5C369}" dt="2024-08-11T16:26:22.376" v="322" actId="26606"/>
          <ac:spMkLst>
            <pc:docMk/>
            <pc:sldMk cId="2224590171" sldId="414"/>
            <ac:spMk id="31" creationId="{C13EF075-D4EF-4929-ADBC-91B27DA19955}"/>
          </ac:spMkLst>
        </pc:spChg>
        <pc:spChg chg="add del">
          <ac:chgData name="Jones Egydio" userId="00575a3e5205fb66" providerId="LiveId" clId="{323C8ED6-5B80-2C4A-867A-3E759AA5C369}" dt="2024-08-11T16:27:05.489" v="324" actId="26606"/>
          <ac:spMkLst>
            <pc:docMk/>
            <pc:sldMk cId="2224590171" sldId="414"/>
            <ac:spMk id="33" creationId="{1C799903-48D5-4A31-A1A2-541072D9771E}"/>
          </ac:spMkLst>
        </pc:spChg>
        <pc:spChg chg="add del">
          <ac:chgData name="Jones Egydio" userId="00575a3e5205fb66" providerId="LiveId" clId="{323C8ED6-5B80-2C4A-867A-3E759AA5C369}" dt="2024-08-11T16:27:05.489" v="324" actId="26606"/>
          <ac:spMkLst>
            <pc:docMk/>
            <pc:sldMk cId="2224590171" sldId="414"/>
            <ac:spMk id="34" creationId="{8EFFF109-FC58-4FD3-BE05-9775A1310F55}"/>
          </ac:spMkLst>
        </pc:spChg>
        <pc:spChg chg="add del">
          <ac:chgData name="Jones Egydio" userId="00575a3e5205fb66" providerId="LiveId" clId="{323C8ED6-5B80-2C4A-867A-3E759AA5C369}" dt="2024-08-11T16:27:05.489" v="324" actId="26606"/>
          <ac:spMkLst>
            <pc:docMk/>
            <pc:sldMk cId="2224590171" sldId="414"/>
            <ac:spMk id="35" creationId="{E1B96AD6-92A9-4273-A62B-96A1C3E0BA95}"/>
          </ac:spMkLst>
        </pc:spChg>
        <pc:spChg chg="add del">
          <ac:chgData name="Jones Egydio" userId="00575a3e5205fb66" providerId="LiveId" clId="{323C8ED6-5B80-2C4A-867A-3E759AA5C369}" dt="2024-08-11T16:27:05.489" v="324" actId="26606"/>
          <ac:spMkLst>
            <pc:docMk/>
            <pc:sldMk cId="2224590171" sldId="414"/>
            <ac:spMk id="36" creationId="{463EEC44-1BA3-44ED-81FC-A644B04B2A44}"/>
          </ac:spMkLst>
        </pc:spChg>
        <pc:grpChg chg="del">
          <ac:chgData name="Jones Egydio" userId="00575a3e5205fb66" providerId="LiveId" clId="{323C8ED6-5B80-2C4A-867A-3E759AA5C369}" dt="2024-08-11T16:25:54.777" v="313" actId="478"/>
          <ac:grpSpMkLst>
            <pc:docMk/>
            <pc:sldMk cId="2224590171" sldId="414"/>
            <ac:grpSpMk id="10" creationId="{00000000-0000-0000-0000-000000000000}"/>
          </ac:grpSpMkLst>
        </pc:grpChg>
        <pc:grpChg chg="del">
          <ac:chgData name="Jones Egydio" userId="00575a3e5205fb66" providerId="LiveId" clId="{323C8ED6-5B80-2C4A-867A-3E759AA5C369}" dt="2024-08-11T16:25:57.691" v="315" actId="478"/>
          <ac:grpSpMkLst>
            <pc:docMk/>
            <pc:sldMk cId="2224590171" sldId="414"/>
            <ac:grpSpMk id="21" creationId="{00000000-0000-0000-0000-000000000000}"/>
          </ac:grpSpMkLst>
        </pc:grpChg>
        <pc:grpChg chg="del">
          <ac:chgData name="Jones Egydio" userId="00575a3e5205fb66" providerId="LiveId" clId="{323C8ED6-5B80-2C4A-867A-3E759AA5C369}" dt="2024-08-11T16:25:59.498" v="316" actId="478"/>
          <ac:grpSpMkLst>
            <pc:docMk/>
            <pc:sldMk cId="2224590171" sldId="414"/>
            <ac:grpSpMk id="22" creationId="{00000000-0000-0000-0000-000000000000}"/>
          </ac:grpSpMkLst>
        </pc:grpChg>
        <pc:grpChg chg="add del">
          <ac:chgData name="Jones Egydio" userId="00575a3e5205fb66" providerId="LiveId" clId="{323C8ED6-5B80-2C4A-867A-3E759AA5C369}" dt="2024-08-11T16:26:22.376" v="322" actId="26606"/>
          <ac:grpSpMkLst>
            <pc:docMk/>
            <pc:sldMk cId="2224590171" sldId="414"/>
            <ac:grpSpMk id="25" creationId="{DAA26DFA-AAB2-4973-9C17-16D587C7B198}"/>
          </ac:grpSpMkLst>
        </pc:grpChg>
      </pc:sldChg>
      <pc:sldChg chg="del">
        <pc:chgData name="Jones Egydio" userId="00575a3e5205fb66" providerId="LiveId" clId="{323C8ED6-5B80-2C4A-867A-3E759AA5C369}" dt="2024-08-11T16:08:54.563" v="117" actId="2696"/>
        <pc:sldMkLst>
          <pc:docMk/>
          <pc:sldMk cId="3272271245" sldId="420"/>
        </pc:sldMkLst>
      </pc:sldChg>
      <pc:sldChg chg="del">
        <pc:chgData name="Jones Egydio" userId="00575a3e5205fb66" providerId="LiveId" clId="{323C8ED6-5B80-2C4A-867A-3E759AA5C369}" dt="2024-08-11T16:10:04.171" v="130" actId="2696"/>
        <pc:sldMkLst>
          <pc:docMk/>
          <pc:sldMk cId="1618940255" sldId="424"/>
        </pc:sldMkLst>
      </pc:sldChg>
      <pc:sldChg chg="addSp delSp modSp mod setBg setClrOvrMap">
        <pc:chgData name="Jones Egydio" userId="00575a3e5205fb66" providerId="LiveId" clId="{323C8ED6-5B80-2C4A-867A-3E759AA5C369}" dt="2024-08-11T16:35:25.297" v="474"/>
        <pc:sldMkLst>
          <pc:docMk/>
          <pc:sldMk cId="93765236" sldId="425"/>
        </pc:sldMkLst>
        <pc:spChg chg="del">
          <ac:chgData name="Jones Egydio" userId="00575a3e5205fb66" providerId="LiveId" clId="{323C8ED6-5B80-2C4A-867A-3E759AA5C369}" dt="2024-08-11T16:12:54.841" v="169" actId="478"/>
          <ac:spMkLst>
            <pc:docMk/>
            <pc:sldMk cId="93765236" sldId="425"/>
            <ac:spMk id="2" creationId="{24A9F542-74F5-502B-F8E7-C3C908B7769F}"/>
          </ac:spMkLst>
        </pc:spChg>
        <pc:spChg chg="add mod">
          <ac:chgData name="Jones Egydio" userId="00575a3e5205fb66" providerId="LiveId" clId="{323C8ED6-5B80-2C4A-867A-3E759AA5C369}" dt="2024-08-11T16:15:01.484" v="193" actId="14100"/>
          <ac:spMkLst>
            <pc:docMk/>
            <pc:sldMk cId="93765236" sldId="425"/>
            <ac:spMk id="5" creationId="{61FF9507-FD7F-DDF5-00BB-9B39D02EEF03}"/>
          </ac:spMkLst>
        </pc:spChg>
        <pc:spChg chg="mod">
          <ac:chgData name="Jones Egydio" userId="00575a3e5205fb66" providerId="LiveId" clId="{323C8ED6-5B80-2C4A-867A-3E759AA5C369}" dt="2024-08-11T16:14:28.309" v="176" actId="255"/>
          <ac:spMkLst>
            <pc:docMk/>
            <pc:sldMk cId="93765236" sldId="425"/>
            <ac:spMk id="7" creationId="{00000000-0000-0000-0000-000000000000}"/>
          </ac:spMkLst>
        </pc:spChg>
        <pc:spChg chg="add mod">
          <ac:chgData name="Jones Egydio" userId="00575a3e5205fb66" providerId="LiveId" clId="{323C8ED6-5B80-2C4A-867A-3E759AA5C369}" dt="2024-08-11T16:35:25.297" v="474"/>
          <ac:spMkLst>
            <pc:docMk/>
            <pc:sldMk cId="93765236" sldId="425"/>
            <ac:spMk id="9" creationId="{B20EC847-E3D4-56D8-4EB8-1F2005E19E87}"/>
          </ac:spMkLst>
        </pc:spChg>
        <pc:spChg chg="del mod ord">
          <ac:chgData name="Jones Egydio" userId="00575a3e5205fb66" providerId="LiveId" clId="{323C8ED6-5B80-2C4A-867A-3E759AA5C369}" dt="2024-08-11T16:14:53.580" v="185" actId="478"/>
          <ac:spMkLst>
            <pc:docMk/>
            <pc:sldMk cId="93765236" sldId="425"/>
            <ac:spMk id="12" creationId="{00000000-0000-0000-0000-000000000000}"/>
          </ac:spMkLst>
        </pc:spChg>
        <pc:spChg chg="mod">
          <ac:chgData name="Jones Egydio" userId="00575a3e5205fb66" providerId="LiveId" clId="{323C8ED6-5B80-2C4A-867A-3E759AA5C369}" dt="2024-08-11T16:32:25.846" v="423" actId="1076"/>
          <ac:spMkLst>
            <pc:docMk/>
            <pc:sldMk cId="93765236" sldId="425"/>
            <ac:spMk id="15" creationId="{00000000-0000-0000-0000-000000000000}"/>
          </ac:spMkLst>
        </pc:spChg>
        <pc:spChg chg="add">
          <ac:chgData name="Jones Egydio" userId="00575a3e5205fb66" providerId="LiveId" clId="{323C8ED6-5B80-2C4A-867A-3E759AA5C369}" dt="2024-08-11T16:14:04.004" v="173" actId="26606"/>
          <ac:spMkLst>
            <pc:docMk/>
            <pc:sldMk cId="93765236" sldId="425"/>
            <ac:spMk id="21" creationId="{7517A47C-B2E5-4B79-8061-D74B1311AF6E}"/>
          </ac:spMkLst>
        </pc:spChg>
        <pc:spChg chg="add">
          <ac:chgData name="Jones Egydio" userId="00575a3e5205fb66" providerId="LiveId" clId="{323C8ED6-5B80-2C4A-867A-3E759AA5C369}" dt="2024-08-11T16:14:04.004" v="173" actId="26606"/>
          <ac:spMkLst>
            <pc:docMk/>
            <pc:sldMk cId="93765236" sldId="425"/>
            <ac:spMk id="23" creationId="{C505E780-2083-4CB5-A42A-5E0E2908ECC3}"/>
          </ac:spMkLst>
        </pc:spChg>
        <pc:spChg chg="add">
          <ac:chgData name="Jones Egydio" userId="00575a3e5205fb66" providerId="LiveId" clId="{323C8ED6-5B80-2C4A-867A-3E759AA5C369}" dt="2024-08-11T16:14:04.004" v="173" actId="26606"/>
          <ac:spMkLst>
            <pc:docMk/>
            <pc:sldMk cId="93765236" sldId="425"/>
            <ac:spMk id="25" creationId="{D2C0AE1C-0118-41AE-8A10-7CDCBF10E96F}"/>
          </ac:spMkLst>
        </pc:spChg>
        <pc:spChg chg="add">
          <ac:chgData name="Jones Egydio" userId="00575a3e5205fb66" providerId="LiveId" clId="{323C8ED6-5B80-2C4A-867A-3E759AA5C369}" dt="2024-08-11T16:14:04.004" v="173" actId="26606"/>
          <ac:spMkLst>
            <pc:docMk/>
            <pc:sldMk cId="93765236" sldId="425"/>
            <ac:spMk id="27" creationId="{463EEC44-1BA3-44ED-81FC-A644B04B2A44}"/>
          </ac:spMkLst>
        </pc:spChg>
        <pc:graphicFrameChg chg="add mod">
          <ac:chgData name="Jones Egydio" userId="00575a3e5205fb66" providerId="LiveId" clId="{323C8ED6-5B80-2C4A-867A-3E759AA5C369}" dt="2024-08-11T16:14:48.563" v="183" actId="1076"/>
          <ac:graphicFrameMkLst>
            <pc:docMk/>
            <pc:sldMk cId="93765236" sldId="425"/>
            <ac:graphicFrameMk id="3" creationId="{499F8177-027A-9086-B47B-7CF3D833ECA5}"/>
          </ac:graphicFrameMkLst>
        </pc:graphicFrameChg>
        <pc:picChg chg="add mod">
          <ac:chgData name="Jones Egydio" userId="00575a3e5205fb66" providerId="LiveId" clId="{323C8ED6-5B80-2C4A-867A-3E759AA5C369}" dt="2024-08-11T16:14:12.840" v="175"/>
          <ac:picMkLst>
            <pc:docMk/>
            <pc:sldMk cId="93765236" sldId="425"/>
            <ac:picMk id="6" creationId="{49D357BC-87D4-974C-EC78-E103BAA01CC7}"/>
          </ac:picMkLst>
        </pc:picChg>
        <pc:picChg chg="del mod">
          <ac:chgData name="Jones Egydio" userId="00575a3e5205fb66" providerId="LiveId" clId="{323C8ED6-5B80-2C4A-867A-3E759AA5C369}" dt="2024-08-11T16:14:07.974" v="174" actId="478"/>
          <ac:picMkLst>
            <pc:docMk/>
            <pc:sldMk cId="93765236" sldId="425"/>
            <ac:picMk id="10" creationId="{62111538-E57D-8951-1675-6CA9AE36FB9E}"/>
          </ac:picMkLst>
        </pc:picChg>
        <pc:cxnChg chg="add mod">
          <ac:chgData name="Jones Egydio" userId="00575a3e5205fb66" providerId="LiveId" clId="{323C8ED6-5B80-2C4A-867A-3E759AA5C369}" dt="2024-08-11T16:15:05.262" v="194" actId="14100"/>
          <ac:cxnSpMkLst>
            <pc:docMk/>
            <pc:sldMk cId="93765236" sldId="425"/>
            <ac:cxnSpMk id="4" creationId="{B28D111D-E56A-C45D-8AE4-3E0698AE15D2}"/>
          </ac:cxnSpMkLst>
        </pc:cxnChg>
      </pc:sldChg>
      <pc:sldChg chg="del">
        <pc:chgData name="Jones Egydio" userId="00575a3e5205fb66" providerId="LiveId" clId="{323C8ED6-5B80-2C4A-867A-3E759AA5C369}" dt="2024-08-11T16:30:12.257" v="401" actId="2696"/>
        <pc:sldMkLst>
          <pc:docMk/>
          <pc:sldMk cId="3745555006" sldId="426"/>
        </pc:sldMkLst>
      </pc:sldChg>
      <pc:sldChg chg="del">
        <pc:chgData name="Jones Egydio" userId="00575a3e5205fb66" providerId="LiveId" clId="{323C8ED6-5B80-2C4A-867A-3E759AA5C369}" dt="2024-08-11T16:30:11.666" v="395" actId="2696"/>
        <pc:sldMkLst>
          <pc:docMk/>
          <pc:sldMk cId="3444927076" sldId="427"/>
        </pc:sldMkLst>
      </pc:sldChg>
      <pc:sldChg chg="del">
        <pc:chgData name="Jones Egydio" userId="00575a3e5205fb66" providerId="LiveId" clId="{323C8ED6-5B80-2C4A-867A-3E759AA5C369}" dt="2024-08-11T16:30:12.960" v="406" actId="2696"/>
        <pc:sldMkLst>
          <pc:docMk/>
          <pc:sldMk cId="489400830" sldId="428"/>
        </pc:sldMkLst>
      </pc:sldChg>
      <pc:sldChg chg="del">
        <pc:chgData name="Jones Egydio" userId="00575a3e5205fb66" providerId="LiveId" clId="{323C8ED6-5B80-2C4A-867A-3E759AA5C369}" dt="2024-08-11T16:30:10.004" v="384" actId="2696"/>
        <pc:sldMkLst>
          <pc:docMk/>
          <pc:sldMk cId="634117544" sldId="429"/>
        </pc:sldMkLst>
      </pc:sldChg>
      <pc:sldChg chg="del">
        <pc:chgData name="Jones Egydio" userId="00575a3e5205fb66" providerId="LiveId" clId="{323C8ED6-5B80-2C4A-867A-3E759AA5C369}" dt="2024-08-11T16:30:11.435" v="392" actId="2696"/>
        <pc:sldMkLst>
          <pc:docMk/>
          <pc:sldMk cId="1766625012" sldId="430"/>
        </pc:sldMkLst>
      </pc:sldChg>
      <pc:sldChg chg="del">
        <pc:chgData name="Jones Egydio" userId="00575a3e5205fb66" providerId="LiveId" clId="{323C8ED6-5B80-2C4A-867A-3E759AA5C369}" dt="2024-08-11T16:30:10.745" v="389" actId="2696"/>
        <pc:sldMkLst>
          <pc:docMk/>
          <pc:sldMk cId="3949538777" sldId="431"/>
        </pc:sldMkLst>
      </pc:sldChg>
      <pc:sldChg chg="del">
        <pc:chgData name="Jones Egydio" userId="00575a3e5205fb66" providerId="LiveId" clId="{323C8ED6-5B80-2C4A-867A-3E759AA5C369}" dt="2024-08-11T16:30:13.060" v="410" actId="2696"/>
        <pc:sldMkLst>
          <pc:docMk/>
          <pc:sldMk cId="2621388232" sldId="432"/>
        </pc:sldMkLst>
      </pc:sldChg>
      <pc:sldChg chg="del">
        <pc:chgData name="Jones Egydio" userId="00575a3e5205fb66" providerId="LiveId" clId="{323C8ED6-5B80-2C4A-867A-3E759AA5C369}" dt="2024-08-11T16:30:11.878" v="399" actId="2696"/>
        <pc:sldMkLst>
          <pc:docMk/>
          <pc:sldMk cId="890496966" sldId="433"/>
        </pc:sldMkLst>
      </pc:sldChg>
      <pc:sldChg chg="del">
        <pc:chgData name="Jones Egydio" userId="00575a3e5205fb66" providerId="LiveId" clId="{323C8ED6-5B80-2C4A-867A-3E759AA5C369}" dt="2024-08-11T16:30:10.681" v="388" actId="2696"/>
        <pc:sldMkLst>
          <pc:docMk/>
          <pc:sldMk cId="1429892182" sldId="434"/>
        </pc:sldMkLst>
      </pc:sldChg>
      <pc:sldChg chg="del">
        <pc:chgData name="Jones Egydio" userId="00575a3e5205fb66" providerId="LiveId" clId="{323C8ED6-5B80-2C4A-867A-3E759AA5C369}" dt="2024-08-11T16:30:11.672" v="396" actId="2696"/>
        <pc:sldMkLst>
          <pc:docMk/>
          <pc:sldMk cId="594895874" sldId="435"/>
        </pc:sldMkLst>
      </pc:sldChg>
      <pc:sldChg chg="del">
        <pc:chgData name="Jones Egydio" userId="00575a3e5205fb66" providerId="LiveId" clId="{323C8ED6-5B80-2C4A-867A-3E759AA5C369}" dt="2024-08-11T16:30:12.699" v="404" actId="2696"/>
        <pc:sldMkLst>
          <pc:docMk/>
          <pc:sldMk cId="2575571570" sldId="436"/>
        </pc:sldMkLst>
      </pc:sldChg>
      <pc:sldChg chg="del">
        <pc:chgData name="Jones Egydio" userId="00575a3e5205fb66" providerId="LiveId" clId="{323C8ED6-5B80-2C4A-867A-3E759AA5C369}" dt="2024-08-11T16:30:13.020" v="407" actId="2696"/>
        <pc:sldMkLst>
          <pc:docMk/>
          <pc:sldMk cId="3203876229" sldId="437"/>
        </pc:sldMkLst>
      </pc:sldChg>
      <pc:sldChg chg="del">
        <pc:chgData name="Jones Egydio" userId="00575a3e5205fb66" providerId="LiveId" clId="{323C8ED6-5B80-2C4A-867A-3E759AA5C369}" dt="2024-08-11T16:30:11.754" v="398" actId="2696"/>
        <pc:sldMkLst>
          <pc:docMk/>
          <pc:sldMk cId="3179562712" sldId="438"/>
        </pc:sldMkLst>
      </pc:sldChg>
      <pc:sldChg chg="del">
        <pc:chgData name="Jones Egydio" userId="00575a3e5205fb66" providerId="LiveId" clId="{323C8ED6-5B80-2C4A-867A-3E759AA5C369}" dt="2024-08-11T16:30:11.677" v="397" actId="2696"/>
        <pc:sldMkLst>
          <pc:docMk/>
          <pc:sldMk cId="3891600211" sldId="439"/>
        </pc:sldMkLst>
      </pc:sldChg>
      <pc:sldChg chg="del">
        <pc:chgData name="Jones Egydio" userId="00575a3e5205fb66" providerId="LiveId" clId="{323C8ED6-5B80-2C4A-867A-3E759AA5C369}" dt="2024-08-11T16:30:13.026" v="408" actId="2696"/>
        <pc:sldMkLst>
          <pc:docMk/>
          <pc:sldMk cId="3206564825" sldId="440"/>
        </pc:sldMkLst>
      </pc:sldChg>
      <pc:sldChg chg="del">
        <pc:chgData name="Jones Egydio" userId="00575a3e5205fb66" providerId="LiveId" clId="{323C8ED6-5B80-2C4A-867A-3E759AA5C369}" dt="2024-08-11T16:30:13.096" v="411" actId="2696"/>
        <pc:sldMkLst>
          <pc:docMk/>
          <pc:sldMk cId="3858316398" sldId="441"/>
        </pc:sldMkLst>
      </pc:sldChg>
      <pc:sldChg chg="del">
        <pc:chgData name="Jones Egydio" userId="00575a3e5205fb66" providerId="LiveId" clId="{323C8ED6-5B80-2C4A-867A-3E759AA5C369}" dt="2024-08-11T16:30:10.201" v="385" actId="2696"/>
        <pc:sldMkLst>
          <pc:docMk/>
          <pc:sldMk cId="2017032227" sldId="442"/>
        </pc:sldMkLst>
      </pc:sldChg>
      <pc:sldChg chg="del">
        <pc:chgData name="Jones Egydio" userId="00575a3e5205fb66" providerId="LiveId" clId="{323C8ED6-5B80-2C4A-867A-3E759AA5C369}" dt="2024-08-11T16:30:13.031" v="409" actId="2696"/>
        <pc:sldMkLst>
          <pc:docMk/>
          <pc:sldMk cId="2024925571" sldId="443"/>
        </pc:sldMkLst>
      </pc:sldChg>
      <pc:sldChg chg="del">
        <pc:chgData name="Jones Egydio" userId="00575a3e5205fb66" providerId="LiveId" clId="{323C8ED6-5B80-2C4A-867A-3E759AA5C369}" dt="2024-08-11T16:30:12.694" v="403" actId="2696"/>
        <pc:sldMkLst>
          <pc:docMk/>
          <pc:sldMk cId="3164681378" sldId="444"/>
        </pc:sldMkLst>
      </pc:sldChg>
      <pc:sldChg chg="addSp modSp mod">
        <pc:chgData name="Jones Egydio" userId="00575a3e5205fb66" providerId="LiveId" clId="{323C8ED6-5B80-2C4A-867A-3E759AA5C369}" dt="2024-08-11T19:11:29.790" v="779" actId="1076"/>
        <pc:sldMkLst>
          <pc:docMk/>
          <pc:sldMk cId="3109261288" sldId="445"/>
        </pc:sldMkLst>
        <pc:spChg chg="mod">
          <ac:chgData name="Jones Egydio" userId="00575a3e5205fb66" providerId="LiveId" clId="{323C8ED6-5B80-2C4A-867A-3E759AA5C369}" dt="2024-08-11T19:11:16.372" v="775" actId="14100"/>
          <ac:spMkLst>
            <pc:docMk/>
            <pc:sldMk cId="3109261288" sldId="445"/>
            <ac:spMk id="5" creationId="{1BD6B6A0-81E6-F1FE-5F9C-E441C90B7554}"/>
          </ac:spMkLst>
        </pc:spChg>
        <pc:picChg chg="add mod">
          <ac:chgData name="Jones Egydio" userId="00575a3e5205fb66" providerId="LiveId" clId="{323C8ED6-5B80-2C4A-867A-3E759AA5C369}" dt="2024-08-11T19:11:29.790" v="779" actId="1076"/>
          <ac:picMkLst>
            <pc:docMk/>
            <pc:sldMk cId="3109261288" sldId="445"/>
            <ac:picMk id="3" creationId="{9959BBC5-184C-E8C8-EE03-368B8DECB824}"/>
          </ac:picMkLst>
        </pc:picChg>
      </pc:sldChg>
      <pc:sldChg chg="addSp delSp modSp add mod">
        <pc:chgData name="Jones Egydio" userId="00575a3e5205fb66" providerId="LiveId" clId="{323C8ED6-5B80-2C4A-867A-3E759AA5C369}" dt="2024-08-11T16:35:22.577" v="473"/>
        <pc:sldMkLst>
          <pc:docMk/>
          <pc:sldMk cId="2922543597" sldId="446"/>
        </pc:sldMkLst>
        <pc:spChg chg="del">
          <ac:chgData name="Jones Egydio" userId="00575a3e5205fb66" providerId="LiveId" clId="{323C8ED6-5B80-2C4A-867A-3E759AA5C369}" dt="2024-08-11T16:15:47.635" v="199" actId="478"/>
          <ac:spMkLst>
            <pc:docMk/>
            <pc:sldMk cId="2922543597" sldId="446"/>
            <ac:spMk id="5" creationId="{61FF9507-FD7F-DDF5-00BB-9B39D02EEF03}"/>
          </ac:spMkLst>
        </pc:spChg>
        <pc:spChg chg="add mod">
          <ac:chgData name="Jones Egydio" userId="00575a3e5205fb66" providerId="LiveId" clId="{323C8ED6-5B80-2C4A-867A-3E759AA5C369}" dt="2024-08-11T16:35:22.577" v="473"/>
          <ac:spMkLst>
            <pc:docMk/>
            <pc:sldMk cId="2922543597" sldId="446"/>
            <ac:spMk id="8" creationId="{694B5382-75AA-7B87-94E7-135B62CAC56C}"/>
          </ac:spMkLst>
        </pc:spChg>
        <pc:spChg chg="mod">
          <ac:chgData name="Jones Egydio" userId="00575a3e5205fb66" providerId="LiveId" clId="{323C8ED6-5B80-2C4A-867A-3E759AA5C369}" dt="2024-08-11T16:32:12.734" v="421" actId="403"/>
          <ac:spMkLst>
            <pc:docMk/>
            <pc:sldMk cId="2922543597" sldId="446"/>
            <ac:spMk id="15" creationId="{00000000-0000-0000-0000-000000000000}"/>
          </ac:spMkLst>
        </pc:spChg>
        <pc:graphicFrameChg chg="del">
          <ac:chgData name="Jones Egydio" userId="00575a3e5205fb66" providerId="LiveId" clId="{323C8ED6-5B80-2C4A-867A-3E759AA5C369}" dt="2024-08-11T16:15:46.266" v="198" actId="478"/>
          <ac:graphicFrameMkLst>
            <pc:docMk/>
            <pc:sldMk cId="2922543597" sldId="446"/>
            <ac:graphicFrameMk id="3" creationId="{499F8177-027A-9086-B47B-7CF3D833ECA5}"/>
          </ac:graphicFrameMkLst>
        </pc:graphicFrameChg>
        <pc:picChg chg="add mod">
          <ac:chgData name="Jones Egydio" userId="00575a3e5205fb66" providerId="LiveId" clId="{323C8ED6-5B80-2C4A-867A-3E759AA5C369}" dt="2024-08-11T16:15:53.253" v="202" actId="1076"/>
          <ac:picMkLst>
            <pc:docMk/>
            <pc:sldMk cId="2922543597" sldId="446"/>
            <ac:picMk id="2" creationId="{FD6D6C22-577F-18F7-E154-4C6306D5C43E}"/>
          </ac:picMkLst>
        </pc:picChg>
        <pc:cxnChg chg="del">
          <ac:chgData name="Jones Egydio" userId="00575a3e5205fb66" providerId="LiveId" clId="{323C8ED6-5B80-2C4A-867A-3E759AA5C369}" dt="2024-08-11T16:15:48.179" v="200" actId="478"/>
          <ac:cxnSpMkLst>
            <pc:docMk/>
            <pc:sldMk cId="2922543597" sldId="446"/>
            <ac:cxnSpMk id="4" creationId="{B28D111D-E56A-C45D-8AE4-3E0698AE15D2}"/>
          </ac:cxnSpMkLst>
        </pc:cxnChg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3879973695" sldId="446"/>
        </pc:sldMkLst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3816144156" sldId="447"/>
        </pc:sldMkLst>
      </pc:sldChg>
      <pc:sldChg chg="addSp delSp modSp add mod">
        <pc:chgData name="Jones Egydio" userId="00575a3e5205fb66" providerId="LiveId" clId="{323C8ED6-5B80-2C4A-867A-3E759AA5C369}" dt="2024-08-11T16:35:16.987" v="471"/>
        <pc:sldMkLst>
          <pc:docMk/>
          <pc:sldMk cId="3861492126" sldId="447"/>
        </pc:sldMkLst>
        <pc:spChg chg="del">
          <ac:chgData name="Jones Egydio" userId="00575a3e5205fb66" providerId="LiveId" clId="{323C8ED6-5B80-2C4A-867A-3E759AA5C369}" dt="2024-08-11T16:17:27.491" v="220" actId="478"/>
          <ac:spMkLst>
            <pc:docMk/>
            <pc:sldMk cId="3861492126" sldId="447"/>
            <ac:spMk id="2" creationId="{C8CCEA40-CB9A-F59A-0C9D-BE1DA01AE101}"/>
          </ac:spMkLst>
        </pc:spChg>
        <pc:spChg chg="add mod">
          <ac:chgData name="Jones Egydio" userId="00575a3e5205fb66" providerId="LiveId" clId="{323C8ED6-5B80-2C4A-867A-3E759AA5C369}" dt="2024-08-11T16:19:04.214" v="244" actId="1582"/>
          <ac:spMkLst>
            <pc:docMk/>
            <pc:sldMk cId="3861492126" sldId="447"/>
            <ac:spMk id="3" creationId="{1AEAED51-0DAC-56D5-60E6-5CE08D8A9482}"/>
          </ac:spMkLst>
        </pc:spChg>
        <pc:spChg chg="add mod">
          <ac:chgData name="Jones Egydio" userId="00575a3e5205fb66" providerId="LiveId" clId="{323C8ED6-5B80-2C4A-867A-3E759AA5C369}" dt="2024-08-11T16:19:04.214" v="244" actId="1582"/>
          <ac:spMkLst>
            <pc:docMk/>
            <pc:sldMk cId="3861492126" sldId="447"/>
            <ac:spMk id="5" creationId="{3F931E9A-AA41-2191-1B85-16A848726AC2}"/>
          </ac:spMkLst>
        </pc:spChg>
        <pc:spChg chg="add mod">
          <ac:chgData name="Jones Egydio" userId="00575a3e5205fb66" providerId="LiveId" clId="{323C8ED6-5B80-2C4A-867A-3E759AA5C369}" dt="2024-08-11T16:19:04.214" v="244" actId="1582"/>
          <ac:spMkLst>
            <pc:docMk/>
            <pc:sldMk cId="3861492126" sldId="447"/>
            <ac:spMk id="6" creationId="{32EEC4DF-B426-738B-E4B1-69CD5968989F}"/>
          </ac:spMkLst>
        </pc:spChg>
        <pc:spChg chg="add mod">
          <ac:chgData name="Jones Egydio" userId="00575a3e5205fb66" providerId="LiveId" clId="{323C8ED6-5B80-2C4A-867A-3E759AA5C369}" dt="2024-08-11T16:17:48.988" v="224" actId="5793"/>
          <ac:spMkLst>
            <pc:docMk/>
            <pc:sldMk cId="3861492126" sldId="447"/>
            <ac:spMk id="9" creationId="{FC199569-9558-1225-A24F-F894848EB29C}"/>
          </ac:spMkLst>
        </pc:spChg>
        <pc:spChg chg="add mod">
          <ac:chgData name="Jones Egydio" userId="00575a3e5205fb66" providerId="LiveId" clId="{323C8ED6-5B80-2C4A-867A-3E759AA5C369}" dt="2024-08-11T16:18:14.276" v="227" actId="14100"/>
          <ac:spMkLst>
            <pc:docMk/>
            <pc:sldMk cId="3861492126" sldId="447"/>
            <ac:spMk id="11" creationId="{D47AAD65-47CC-B2A5-524D-9577584CDED2}"/>
          </ac:spMkLst>
        </pc:spChg>
        <pc:spChg chg="add mod">
          <ac:chgData name="Jones Egydio" userId="00575a3e5205fb66" providerId="LiveId" clId="{323C8ED6-5B80-2C4A-867A-3E759AA5C369}" dt="2024-08-11T16:18:17.408" v="228" actId="14100"/>
          <ac:spMkLst>
            <pc:docMk/>
            <pc:sldMk cId="3861492126" sldId="447"/>
            <ac:spMk id="13" creationId="{2A2CF47B-04E5-FA2F-D5C4-82DB8DC9F81F}"/>
          </ac:spMkLst>
        </pc:spChg>
        <pc:spChg chg="add mod">
          <ac:chgData name="Jones Egydio" userId="00575a3e5205fb66" providerId="LiveId" clId="{323C8ED6-5B80-2C4A-867A-3E759AA5C369}" dt="2024-08-11T16:18:20.342" v="229" actId="14100"/>
          <ac:spMkLst>
            <pc:docMk/>
            <pc:sldMk cId="3861492126" sldId="447"/>
            <ac:spMk id="15" creationId="{BAD1CA49-C4D6-CD42-74C3-D76CA2D57A81}"/>
          </ac:spMkLst>
        </pc:spChg>
        <pc:spChg chg="add mod">
          <ac:chgData name="Jones Egydio" userId="00575a3e5205fb66" providerId="LiveId" clId="{323C8ED6-5B80-2C4A-867A-3E759AA5C369}" dt="2024-08-11T16:17:46.005" v="222" actId="1076"/>
          <ac:spMkLst>
            <pc:docMk/>
            <pc:sldMk cId="3861492126" sldId="447"/>
            <ac:spMk id="18" creationId="{99E2DEBA-F54B-2B74-79CC-38099F5D4CE5}"/>
          </ac:spMkLst>
        </pc:spChg>
        <pc:spChg chg="add mod">
          <ac:chgData name="Jones Egydio" userId="00575a3e5205fb66" providerId="LiveId" clId="{323C8ED6-5B80-2C4A-867A-3E759AA5C369}" dt="2024-08-11T16:35:16.987" v="471"/>
          <ac:spMkLst>
            <pc:docMk/>
            <pc:sldMk cId="3861492126" sldId="447"/>
            <ac:spMk id="25" creationId="{BED038A8-D3D9-C50E-0F17-AA18CB5F2A14}"/>
          </ac:spMkLst>
        </pc:spChg>
        <pc:graphicFrameChg chg="add mod modGraphic">
          <ac:chgData name="Jones Egydio" userId="00575a3e5205fb66" providerId="LiveId" clId="{323C8ED6-5B80-2C4A-867A-3E759AA5C369}" dt="2024-08-11T16:18:08.379" v="226" actId="12385"/>
          <ac:graphicFrameMkLst>
            <pc:docMk/>
            <pc:sldMk cId="3861492126" sldId="447"/>
            <ac:graphicFrameMk id="10" creationId="{B4E19D01-D65C-5EAB-7C5E-7691B39EEBF6}"/>
          </ac:graphicFrameMkLst>
        </pc:graphicFrameChg>
        <pc:cxnChg chg="add mod">
          <ac:chgData name="Jones Egydio" userId="00575a3e5205fb66" providerId="LiveId" clId="{323C8ED6-5B80-2C4A-867A-3E759AA5C369}" dt="2024-08-11T16:19:20.201" v="246" actId="1582"/>
          <ac:cxnSpMkLst>
            <pc:docMk/>
            <pc:sldMk cId="3861492126" sldId="447"/>
            <ac:cxnSpMk id="12" creationId="{5F11E6C5-0CD4-E0D8-15F8-2B816EE6EF16}"/>
          </ac:cxnSpMkLst>
        </pc:cxnChg>
        <pc:cxnChg chg="add mod">
          <ac:chgData name="Jones Egydio" userId="00575a3e5205fb66" providerId="LiveId" clId="{323C8ED6-5B80-2C4A-867A-3E759AA5C369}" dt="2024-08-11T16:19:20.201" v="246" actId="1582"/>
          <ac:cxnSpMkLst>
            <pc:docMk/>
            <pc:sldMk cId="3861492126" sldId="447"/>
            <ac:cxnSpMk id="14" creationId="{5AB20438-B5D7-4738-F5AC-692CCBFD7AFD}"/>
          </ac:cxnSpMkLst>
        </pc:cxnChg>
        <pc:cxnChg chg="add mod">
          <ac:chgData name="Jones Egydio" userId="00575a3e5205fb66" providerId="LiveId" clId="{323C8ED6-5B80-2C4A-867A-3E759AA5C369}" dt="2024-08-11T16:19:20.201" v="246" actId="1582"/>
          <ac:cxnSpMkLst>
            <pc:docMk/>
            <pc:sldMk cId="3861492126" sldId="447"/>
            <ac:cxnSpMk id="17" creationId="{601F2086-8C63-FCFB-BE8D-DAA61D76E4E4}"/>
          </ac:cxnSpMkLst>
        </pc:cxnChg>
        <pc:cxnChg chg="add mod">
          <ac:chgData name="Jones Egydio" userId="00575a3e5205fb66" providerId="LiveId" clId="{323C8ED6-5B80-2C4A-867A-3E759AA5C369}" dt="2024-08-11T16:19:20.201" v="246" actId="1582"/>
          <ac:cxnSpMkLst>
            <pc:docMk/>
            <pc:sldMk cId="3861492126" sldId="447"/>
            <ac:cxnSpMk id="20" creationId="{F13EA346-552C-996B-F38E-26310E6F51AA}"/>
          </ac:cxnSpMkLst>
        </pc:cxnChg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1282944683" sldId="448"/>
        </pc:sldMkLst>
      </pc:sldChg>
      <pc:sldChg chg="addSp delSp modSp add mod">
        <pc:chgData name="Jones Egydio" userId="00575a3e5205fb66" providerId="LiveId" clId="{323C8ED6-5B80-2C4A-867A-3E759AA5C369}" dt="2024-08-11T16:35:13.593" v="470"/>
        <pc:sldMkLst>
          <pc:docMk/>
          <pc:sldMk cId="2677987598" sldId="448"/>
        </pc:sldMkLst>
        <pc:spChg chg="add mod">
          <ac:chgData name="Jones Egydio" userId="00575a3e5205fb66" providerId="LiveId" clId="{323C8ED6-5B80-2C4A-867A-3E759AA5C369}" dt="2024-08-11T16:32:57.453" v="428" actId="12"/>
          <ac:spMkLst>
            <pc:docMk/>
            <pc:sldMk cId="2677987598" sldId="448"/>
            <ac:spMk id="2" creationId="{57B7F209-5611-A039-6103-6C6D2BF98B85}"/>
          </ac:spMkLst>
        </pc:spChg>
        <pc:spChg chg="del">
          <ac:chgData name="Jones Egydio" userId="00575a3e5205fb66" providerId="LiveId" clId="{323C8ED6-5B80-2C4A-867A-3E759AA5C369}" dt="2024-08-11T16:20:02.115" v="248" actId="478"/>
          <ac:spMkLst>
            <pc:docMk/>
            <pc:sldMk cId="2677987598" sldId="448"/>
            <ac:spMk id="3" creationId="{1AEAED51-0DAC-56D5-60E6-5CE08D8A9482}"/>
          </ac:spMkLst>
        </pc:spChg>
        <pc:spChg chg="del">
          <ac:chgData name="Jones Egydio" userId="00575a3e5205fb66" providerId="LiveId" clId="{323C8ED6-5B80-2C4A-867A-3E759AA5C369}" dt="2024-08-11T16:20:02.115" v="248" actId="478"/>
          <ac:spMkLst>
            <pc:docMk/>
            <pc:sldMk cId="2677987598" sldId="448"/>
            <ac:spMk id="5" creationId="{3F931E9A-AA41-2191-1B85-16A848726AC2}"/>
          </ac:spMkLst>
        </pc:spChg>
        <pc:spChg chg="del">
          <ac:chgData name="Jones Egydio" userId="00575a3e5205fb66" providerId="LiveId" clId="{323C8ED6-5B80-2C4A-867A-3E759AA5C369}" dt="2024-08-11T16:20:02.115" v="248" actId="478"/>
          <ac:spMkLst>
            <pc:docMk/>
            <pc:sldMk cId="2677987598" sldId="448"/>
            <ac:spMk id="6" creationId="{32EEC4DF-B426-738B-E4B1-69CD5968989F}"/>
          </ac:spMkLst>
        </pc:spChg>
        <pc:spChg chg="del">
          <ac:chgData name="Jones Egydio" userId="00575a3e5205fb66" providerId="LiveId" clId="{323C8ED6-5B80-2C4A-867A-3E759AA5C369}" dt="2024-08-11T16:20:02.115" v="248" actId="478"/>
          <ac:spMkLst>
            <pc:docMk/>
            <pc:sldMk cId="2677987598" sldId="448"/>
            <ac:spMk id="11" creationId="{D47AAD65-47CC-B2A5-524D-9577584CDED2}"/>
          </ac:spMkLst>
        </pc:spChg>
        <pc:spChg chg="del">
          <ac:chgData name="Jones Egydio" userId="00575a3e5205fb66" providerId="LiveId" clId="{323C8ED6-5B80-2C4A-867A-3E759AA5C369}" dt="2024-08-11T16:20:02.115" v="248" actId="478"/>
          <ac:spMkLst>
            <pc:docMk/>
            <pc:sldMk cId="2677987598" sldId="448"/>
            <ac:spMk id="13" creationId="{2A2CF47B-04E5-FA2F-D5C4-82DB8DC9F81F}"/>
          </ac:spMkLst>
        </pc:spChg>
        <pc:spChg chg="del">
          <ac:chgData name="Jones Egydio" userId="00575a3e5205fb66" providerId="LiveId" clId="{323C8ED6-5B80-2C4A-867A-3E759AA5C369}" dt="2024-08-11T16:20:02.115" v="248" actId="478"/>
          <ac:spMkLst>
            <pc:docMk/>
            <pc:sldMk cId="2677987598" sldId="448"/>
            <ac:spMk id="15" creationId="{BAD1CA49-C4D6-CD42-74C3-D76CA2D57A81}"/>
          </ac:spMkLst>
        </pc:spChg>
        <pc:spChg chg="del">
          <ac:chgData name="Jones Egydio" userId="00575a3e5205fb66" providerId="LiveId" clId="{323C8ED6-5B80-2C4A-867A-3E759AA5C369}" dt="2024-08-11T16:20:02.115" v="248" actId="478"/>
          <ac:spMkLst>
            <pc:docMk/>
            <pc:sldMk cId="2677987598" sldId="448"/>
            <ac:spMk id="18" creationId="{99E2DEBA-F54B-2B74-79CC-38099F5D4CE5}"/>
          </ac:spMkLst>
        </pc:spChg>
        <pc:spChg chg="add mod">
          <ac:chgData name="Jones Egydio" userId="00575a3e5205fb66" providerId="LiveId" clId="{323C8ED6-5B80-2C4A-867A-3E759AA5C369}" dt="2024-08-11T16:35:13.593" v="470"/>
          <ac:spMkLst>
            <pc:docMk/>
            <pc:sldMk cId="2677987598" sldId="448"/>
            <ac:spMk id="22" creationId="{62DEFD89-C6FC-3E98-726C-83899A4C18E4}"/>
          </ac:spMkLst>
        </pc:spChg>
        <pc:graphicFrameChg chg="del">
          <ac:chgData name="Jones Egydio" userId="00575a3e5205fb66" providerId="LiveId" clId="{323C8ED6-5B80-2C4A-867A-3E759AA5C369}" dt="2024-08-11T16:20:02.115" v="248" actId="478"/>
          <ac:graphicFrameMkLst>
            <pc:docMk/>
            <pc:sldMk cId="2677987598" sldId="448"/>
            <ac:graphicFrameMk id="10" creationId="{B4E19D01-D65C-5EAB-7C5E-7691B39EEBF6}"/>
          </ac:graphicFrameMkLst>
        </pc:graphicFrameChg>
        <pc:cxnChg chg="del mod">
          <ac:chgData name="Jones Egydio" userId="00575a3e5205fb66" providerId="LiveId" clId="{323C8ED6-5B80-2C4A-867A-3E759AA5C369}" dt="2024-08-11T16:20:02.115" v="248" actId="478"/>
          <ac:cxnSpMkLst>
            <pc:docMk/>
            <pc:sldMk cId="2677987598" sldId="448"/>
            <ac:cxnSpMk id="12" creationId="{5F11E6C5-0CD4-E0D8-15F8-2B816EE6EF16}"/>
          </ac:cxnSpMkLst>
        </pc:cxnChg>
        <pc:cxnChg chg="del mod">
          <ac:chgData name="Jones Egydio" userId="00575a3e5205fb66" providerId="LiveId" clId="{323C8ED6-5B80-2C4A-867A-3E759AA5C369}" dt="2024-08-11T16:20:02.115" v="248" actId="478"/>
          <ac:cxnSpMkLst>
            <pc:docMk/>
            <pc:sldMk cId="2677987598" sldId="448"/>
            <ac:cxnSpMk id="14" creationId="{5AB20438-B5D7-4738-F5AC-692CCBFD7AFD}"/>
          </ac:cxnSpMkLst>
        </pc:cxnChg>
        <pc:cxnChg chg="del mod">
          <ac:chgData name="Jones Egydio" userId="00575a3e5205fb66" providerId="LiveId" clId="{323C8ED6-5B80-2C4A-867A-3E759AA5C369}" dt="2024-08-11T16:20:02.115" v="248" actId="478"/>
          <ac:cxnSpMkLst>
            <pc:docMk/>
            <pc:sldMk cId="2677987598" sldId="448"/>
            <ac:cxnSpMk id="17" creationId="{601F2086-8C63-FCFB-BE8D-DAA61D76E4E4}"/>
          </ac:cxnSpMkLst>
        </pc:cxnChg>
        <pc:cxnChg chg="del mod">
          <ac:chgData name="Jones Egydio" userId="00575a3e5205fb66" providerId="LiveId" clId="{323C8ED6-5B80-2C4A-867A-3E759AA5C369}" dt="2024-08-11T16:20:02.115" v="248" actId="478"/>
          <ac:cxnSpMkLst>
            <pc:docMk/>
            <pc:sldMk cId="2677987598" sldId="448"/>
            <ac:cxnSpMk id="20" creationId="{F13EA346-552C-996B-F38E-26310E6F51AA}"/>
          </ac:cxnSpMkLst>
        </pc:cxnChg>
      </pc:sldChg>
      <pc:sldChg chg="addSp delSp modSp add mod">
        <pc:chgData name="Jones Egydio" userId="00575a3e5205fb66" providerId="LiveId" clId="{323C8ED6-5B80-2C4A-867A-3E759AA5C369}" dt="2024-08-11T16:35:10.175" v="469"/>
        <pc:sldMkLst>
          <pc:docMk/>
          <pc:sldMk cId="756903289" sldId="449"/>
        </pc:sldMkLst>
        <pc:spChg chg="del">
          <ac:chgData name="Jones Egydio" userId="00575a3e5205fb66" providerId="LiveId" clId="{323C8ED6-5B80-2C4A-867A-3E759AA5C369}" dt="2024-08-11T16:21:22.574" v="259" actId="478"/>
          <ac:spMkLst>
            <pc:docMk/>
            <pc:sldMk cId="756903289" sldId="449"/>
            <ac:spMk id="2" creationId="{57B7F209-5611-A039-6103-6C6D2BF98B85}"/>
          </ac:spMkLst>
        </pc:spChg>
        <pc:spChg chg="add mod">
          <ac:chgData name="Jones Egydio" userId="00575a3e5205fb66" providerId="LiveId" clId="{323C8ED6-5B80-2C4A-867A-3E759AA5C369}" dt="2024-08-11T16:33:04.317" v="429" actId="12"/>
          <ac:spMkLst>
            <pc:docMk/>
            <pc:sldMk cId="756903289" sldId="449"/>
            <ac:spMk id="3" creationId="{1537DC21-F5D8-96A7-7141-6DFF5CC599D8}"/>
          </ac:spMkLst>
        </pc:spChg>
        <pc:spChg chg="add mod">
          <ac:chgData name="Jones Egydio" userId="00575a3e5205fb66" providerId="LiveId" clId="{323C8ED6-5B80-2C4A-867A-3E759AA5C369}" dt="2024-08-11T16:35:10.175" v="469"/>
          <ac:spMkLst>
            <pc:docMk/>
            <pc:sldMk cId="756903289" sldId="449"/>
            <ac:spMk id="5" creationId="{AAD9C4F8-FACB-65A0-048D-537AD1890A6A}"/>
          </ac:spMkLst>
        </pc:spChg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1695329928" sldId="449"/>
        </pc:sldMkLst>
      </pc:sldChg>
      <pc:sldChg chg="addSp delSp modSp add mod">
        <pc:chgData name="Jones Egydio" userId="00575a3e5205fb66" providerId="LiveId" clId="{323C8ED6-5B80-2C4A-867A-3E759AA5C369}" dt="2024-08-11T16:35:07.710" v="468"/>
        <pc:sldMkLst>
          <pc:docMk/>
          <pc:sldMk cId="2485195796" sldId="450"/>
        </pc:sldMkLst>
        <pc:spChg chg="add mod">
          <ac:chgData name="Jones Egydio" userId="00575a3e5205fb66" providerId="LiveId" clId="{323C8ED6-5B80-2C4A-867A-3E759AA5C369}" dt="2024-08-11T16:33:16.241" v="431" actId="14100"/>
          <ac:spMkLst>
            <pc:docMk/>
            <pc:sldMk cId="2485195796" sldId="450"/>
            <ac:spMk id="2" creationId="{E082655B-CF55-24F3-BEB8-A2CCFD113EBB}"/>
          </ac:spMkLst>
        </pc:spChg>
        <pc:spChg chg="del">
          <ac:chgData name="Jones Egydio" userId="00575a3e5205fb66" providerId="LiveId" clId="{323C8ED6-5B80-2C4A-867A-3E759AA5C369}" dt="2024-08-11T16:22:47.707" v="272" actId="478"/>
          <ac:spMkLst>
            <pc:docMk/>
            <pc:sldMk cId="2485195796" sldId="450"/>
            <ac:spMk id="3" creationId="{1537DC21-F5D8-96A7-7141-6DFF5CC599D8}"/>
          </ac:spMkLst>
        </pc:spChg>
        <pc:spChg chg="add mod">
          <ac:chgData name="Jones Egydio" userId="00575a3e5205fb66" providerId="LiveId" clId="{323C8ED6-5B80-2C4A-867A-3E759AA5C369}" dt="2024-08-11T16:23:57.974" v="282" actId="122"/>
          <ac:spMkLst>
            <pc:docMk/>
            <pc:sldMk cId="2485195796" sldId="450"/>
            <ac:spMk id="5" creationId="{F43B57AF-DFC6-DF12-303F-B903EC0C781A}"/>
          </ac:spMkLst>
        </pc:spChg>
        <pc:spChg chg="add mod">
          <ac:chgData name="Jones Egydio" userId="00575a3e5205fb66" providerId="LiveId" clId="{323C8ED6-5B80-2C4A-867A-3E759AA5C369}" dt="2024-08-11T16:35:07.710" v="468"/>
          <ac:spMkLst>
            <pc:docMk/>
            <pc:sldMk cId="2485195796" sldId="450"/>
            <ac:spMk id="12" creationId="{6F013AB0-9CBB-1334-9AE2-1FBDC3B62EB3}"/>
          </ac:spMkLst>
        </pc:spChg>
        <pc:picChg chg="add mod">
          <ac:chgData name="Jones Egydio" userId="00575a3e5205fb66" providerId="LiveId" clId="{323C8ED6-5B80-2C4A-867A-3E759AA5C369}" dt="2024-08-11T16:23:19.399" v="276" actId="1076"/>
          <ac:picMkLst>
            <pc:docMk/>
            <pc:sldMk cId="2485195796" sldId="450"/>
            <ac:picMk id="6" creationId="{73A93CC3-E7ED-C36C-4B75-39EB3670E068}"/>
          </ac:picMkLst>
        </pc:picChg>
        <pc:cxnChg chg="add mod">
          <ac:chgData name="Jones Egydio" userId="00575a3e5205fb66" providerId="LiveId" clId="{323C8ED6-5B80-2C4A-867A-3E759AA5C369}" dt="2024-08-11T16:23:55.673" v="281" actId="1582"/>
          <ac:cxnSpMkLst>
            <pc:docMk/>
            <pc:sldMk cId="2485195796" sldId="450"/>
            <ac:cxnSpMk id="10" creationId="{E0F8947A-9DAA-6216-C1F6-190031A44860}"/>
          </ac:cxnSpMkLst>
        </pc:cxnChg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2931600899" sldId="450"/>
        </pc:sldMkLst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800138888" sldId="451"/>
        </pc:sldMkLst>
      </pc:sldChg>
      <pc:sldChg chg="addSp delSp modSp add mod">
        <pc:chgData name="Jones Egydio" userId="00575a3e5205fb66" providerId="LiveId" clId="{323C8ED6-5B80-2C4A-867A-3E759AA5C369}" dt="2024-08-11T16:35:03.514" v="467"/>
        <pc:sldMkLst>
          <pc:docMk/>
          <pc:sldMk cId="2223672147" sldId="451"/>
        </pc:sldMkLst>
        <pc:spChg chg="mod">
          <ac:chgData name="Jones Egydio" userId="00575a3e5205fb66" providerId="LiveId" clId="{323C8ED6-5B80-2C4A-867A-3E759AA5C369}" dt="2024-08-11T16:33:28.176" v="434" actId="12"/>
          <ac:spMkLst>
            <pc:docMk/>
            <pc:sldMk cId="2223672147" sldId="451"/>
            <ac:spMk id="2" creationId="{E082655B-CF55-24F3-BEB8-A2CCFD113EBB}"/>
          </ac:spMkLst>
        </pc:spChg>
        <pc:spChg chg="del">
          <ac:chgData name="Jones Egydio" userId="00575a3e5205fb66" providerId="LiveId" clId="{323C8ED6-5B80-2C4A-867A-3E759AA5C369}" dt="2024-08-11T16:24:47.673" v="289" actId="478"/>
          <ac:spMkLst>
            <pc:docMk/>
            <pc:sldMk cId="2223672147" sldId="451"/>
            <ac:spMk id="5" creationId="{F43B57AF-DFC6-DF12-303F-B903EC0C781A}"/>
          </ac:spMkLst>
        </pc:spChg>
        <pc:spChg chg="add mod">
          <ac:chgData name="Jones Egydio" userId="00575a3e5205fb66" providerId="LiveId" clId="{323C8ED6-5B80-2C4A-867A-3E759AA5C369}" dt="2024-08-11T16:35:03.514" v="467"/>
          <ac:spMkLst>
            <pc:docMk/>
            <pc:sldMk cId="2223672147" sldId="451"/>
            <ac:spMk id="11" creationId="{37DED5E4-BE16-27D1-991D-CE933E661D42}"/>
          </ac:spMkLst>
        </pc:spChg>
        <pc:picChg chg="add mod">
          <ac:chgData name="Jones Egydio" userId="00575a3e5205fb66" providerId="LiveId" clId="{323C8ED6-5B80-2C4A-867A-3E759AA5C369}" dt="2024-08-11T16:25:03.447" v="293" actId="1076"/>
          <ac:picMkLst>
            <pc:docMk/>
            <pc:sldMk cId="2223672147" sldId="451"/>
            <ac:picMk id="3" creationId="{98FA26FE-977C-1EE8-C36B-66BA5E5D8563}"/>
          </ac:picMkLst>
        </pc:picChg>
        <pc:picChg chg="del">
          <ac:chgData name="Jones Egydio" userId="00575a3e5205fb66" providerId="LiveId" clId="{323C8ED6-5B80-2C4A-867A-3E759AA5C369}" dt="2024-08-11T16:24:45.152" v="287" actId="478"/>
          <ac:picMkLst>
            <pc:docMk/>
            <pc:sldMk cId="2223672147" sldId="451"/>
            <ac:picMk id="6" creationId="{73A93CC3-E7ED-C36C-4B75-39EB3670E068}"/>
          </ac:picMkLst>
        </pc:picChg>
        <pc:cxnChg chg="del mod">
          <ac:chgData name="Jones Egydio" userId="00575a3e5205fb66" providerId="LiveId" clId="{323C8ED6-5B80-2C4A-867A-3E759AA5C369}" dt="2024-08-11T16:24:46.467" v="288" actId="478"/>
          <ac:cxnSpMkLst>
            <pc:docMk/>
            <pc:sldMk cId="2223672147" sldId="451"/>
            <ac:cxnSpMk id="10" creationId="{E0F8947A-9DAA-6216-C1F6-190031A44860}"/>
          </ac:cxnSpMkLst>
        </pc:cxnChg>
      </pc:sldChg>
      <pc:sldChg chg="addSp modSp add mod">
        <pc:chgData name="Jones Egydio" userId="00575a3e5205fb66" providerId="LiveId" clId="{323C8ED6-5B80-2C4A-867A-3E759AA5C369}" dt="2024-08-11T16:35:45.613" v="477" actId="1036"/>
        <pc:sldMkLst>
          <pc:docMk/>
          <pc:sldMk cId="3596388327" sldId="452"/>
        </pc:sldMkLst>
        <pc:spChg chg="mod">
          <ac:chgData name="Jones Egydio" userId="00575a3e5205fb66" providerId="LiveId" clId="{323C8ED6-5B80-2C4A-867A-3E759AA5C369}" dt="2024-08-11T16:33:47.506" v="436" actId="14100"/>
          <ac:spMkLst>
            <pc:docMk/>
            <pc:sldMk cId="3596388327" sldId="452"/>
            <ac:spMk id="3" creationId="{55DDA804-E2AB-9B92-80F3-D7C24D53D89B}"/>
          </ac:spMkLst>
        </pc:spChg>
        <pc:spChg chg="add mod">
          <ac:chgData name="Jones Egydio" userId="00575a3e5205fb66" providerId="LiveId" clId="{323C8ED6-5B80-2C4A-867A-3E759AA5C369}" dt="2024-08-11T16:35:45.613" v="477" actId="1036"/>
          <ac:spMkLst>
            <pc:docMk/>
            <pc:sldMk cId="3596388327" sldId="452"/>
            <ac:spMk id="5" creationId="{18335416-99BC-4D43-A19F-C269CEBA4F05}"/>
          </ac:spMkLst>
        </pc:spChg>
        <pc:picChg chg="add mod">
          <ac:chgData name="Jones Egydio" userId="00575a3e5205fb66" providerId="LiveId" clId="{323C8ED6-5B80-2C4A-867A-3E759AA5C369}" dt="2024-08-11T16:29:03.117" v="348" actId="1076"/>
          <ac:picMkLst>
            <pc:docMk/>
            <pc:sldMk cId="3596388327" sldId="452"/>
            <ac:picMk id="4" creationId="{E0C9E79B-227D-8E5C-4270-DA268D22A8FC}"/>
          </ac:picMkLst>
        </pc:picChg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3939130461" sldId="452"/>
        </pc:sldMkLst>
      </pc:sldChg>
      <pc:sldChg chg="addSp delSp modSp add mod">
        <pc:chgData name="Jones Egydio" userId="00575a3e5205fb66" providerId="LiveId" clId="{323C8ED6-5B80-2C4A-867A-3E759AA5C369}" dt="2024-08-11T16:41:16.837" v="578" actId="14100"/>
        <pc:sldMkLst>
          <pc:docMk/>
          <pc:sldMk cId="884268530" sldId="453"/>
        </pc:sldMkLst>
        <pc:spChg chg="del">
          <ac:chgData name="Jones Egydio" userId="00575a3e5205fb66" providerId="LiveId" clId="{323C8ED6-5B80-2C4A-867A-3E759AA5C369}" dt="2024-08-11T16:37:59.585" v="505" actId="478"/>
          <ac:spMkLst>
            <pc:docMk/>
            <pc:sldMk cId="884268530" sldId="453"/>
            <ac:spMk id="3" creationId="{55DDA804-E2AB-9B92-80F3-D7C24D53D89B}"/>
          </ac:spMkLst>
        </pc:spChg>
        <pc:spChg chg="mod">
          <ac:chgData name="Jones Egydio" userId="00575a3e5205fb66" providerId="LiveId" clId="{323C8ED6-5B80-2C4A-867A-3E759AA5C369}" dt="2024-08-11T16:38:32.132" v="523" actId="20577"/>
          <ac:spMkLst>
            <pc:docMk/>
            <pc:sldMk cId="884268530" sldId="453"/>
            <ac:spMk id="5" creationId="{18335416-99BC-4D43-A19F-C269CEBA4F05}"/>
          </ac:spMkLst>
        </pc:spChg>
        <pc:spChg chg="mod">
          <ac:chgData name="Jones Egydio" userId="00575a3e5205fb66" providerId="LiveId" clId="{323C8ED6-5B80-2C4A-867A-3E759AA5C369}" dt="2024-08-11T16:37:56.308" v="504" actId="14100"/>
          <ac:spMkLst>
            <pc:docMk/>
            <pc:sldMk cId="884268530" sldId="453"/>
            <ac:spMk id="7" creationId="{00000000-0000-0000-0000-000000000000}"/>
          </ac:spMkLst>
        </pc:spChg>
        <pc:spChg chg="add mod">
          <ac:chgData name="Jones Egydio" userId="00575a3e5205fb66" providerId="LiveId" clId="{323C8ED6-5B80-2C4A-867A-3E759AA5C369}" dt="2024-08-11T16:39:49.376" v="562" actId="1076"/>
          <ac:spMkLst>
            <pc:docMk/>
            <pc:sldMk cId="884268530" sldId="453"/>
            <ac:spMk id="10" creationId="{911812F0-7BA9-1216-546A-0F4966D4E920}"/>
          </ac:spMkLst>
        </pc:spChg>
        <pc:spChg chg="add mod">
          <ac:chgData name="Jones Egydio" userId="00575a3e5205fb66" providerId="LiveId" clId="{323C8ED6-5B80-2C4A-867A-3E759AA5C369}" dt="2024-08-11T16:40:56.433" v="576" actId="20577"/>
          <ac:spMkLst>
            <pc:docMk/>
            <pc:sldMk cId="884268530" sldId="453"/>
            <ac:spMk id="11" creationId="{18EBBFE2-33D6-3890-989F-0F046211D77B}"/>
          </ac:spMkLst>
        </pc:spChg>
        <pc:spChg chg="add mod">
          <ac:chgData name="Jones Egydio" userId="00575a3e5205fb66" providerId="LiveId" clId="{323C8ED6-5B80-2C4A-867A-3E759AA5C369}" dt="2024-08-11T16:38:59.420" v="530" actId="14100"/>
          <ac:spMkLst>
            <pc:docMk/>
            <pc:sldMk cId="884268530" sldId="453"/>
            <ac:spMk id="12" creationId="{9CD3F5F7-3387-6144-CEF7-49492ED587DF}"/>
          </ac:spMkLst>
        </pc:spChg>
        <pc:grpChg chg="add mod">
          <ac:chgData name="Jones Egydio" userId="00575a3e5205fb66" providerId="LiveId" clId="{323C8ED6-5B80-2C4A-867A-3E759AA5C369}" dt="2024-08-11T16:40:28.814" v="569" actId="1076"/>
          <ac:grpSpMkLst>
            <pc:docMk/>
            <pc:sldMk cId="884268530" sldId="453"/>
            <ac:grpSpMk id="13" creationId="{C57F08DD-D0E7-5043-00D7-7D7BC7CB6D15}"/>
          </ac:grpSpMkLst>
        </pc:grpChg>
        <pc:grpChg chg="add mod">
          <ac:chgData name="Jones Egydio" userId="00575a3e5205fb66" providerId="LiveId" clId="{323C8ED6-5B80-2C4A-867A-3E759AA5C369}" dt="2024-08-11T16:40:32.332" v="570" actId="1076"/>
          <ac:grpSpMkLst>
            <pc:docMk/>
            <pc:sldMk cId="884268530" sldId="453"/>
            <ac:grpSpMk id="14" creationId="{2E3BAF29-B438-1525-C531-D4418B4DDAA7}"/>
          </ac:grpSpMkLst>
        </pc:grpChg>
        <pc:picChg chg="del">
          <ac:chgData name="Jones Egydio" userId="00575a3e5205fb66" providerId="LiveId" clId="{323C8ED6-5B80-2C4A-867A-3E759AA5C369}" dt="2024-08-11T16:38:00.514" v="506" actId="478"/>
          <ac:picMkLst>
            <pc:docMk/>
            <pc:sldMk cId="884268530" sldId="453"/>
            <ac:picMk id="4" creationId="{E0C9E79B-227D-8E5C-4270-DA268D22A8FC}"/>
          </ac:picMkLst>
        </pc:picChg>
        <pc:picChg chg="add mod">
          <ac:chgData name="Jones Egydio" userId="00575a3e5205fb66" providerId="LiveId" clId="{323C8ED6-5B80-2C4A-867A-3E759AA5C369}" dt="2024-08-11T16:41:16.837" v="578" actId="14100"/>
          <ac:picMkLst>
            <pc:docMk/>
            <pc:sldMk cId="884268530" sldId="453"/>
            <ac:picMk id="6" creationId="{5FE05B76-5568-2CB0-717F-D71220C410E6}"/>
          </ac:picMkLst>
        </pc:picChg>
        <pc:picChg chg="add mod">
          <ac:chgData name="Jones Egydio" userId="00575a3e5205fb66" providerId="LiveId" clId="{323C8ED6-5B80-2C4A-867A-3E759AA5C369}" dt="2024-08-11T16:38:20.581" v="508" actId="1076"/>
          <ac:picMkLst>
            <pc:docMk/>
            <pc:sldMk cId="884268530" sldId="453"/>
            <ac:picMk id="9" creationId="{9CBC0F94-D0E2-F8F9-E0C4-2B1C1A131289}"/>
          </ac:picMkLst>
        </pc:picChg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1095165378" sldId="453"/>
        </pc:sldMkLst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2374998364" sldId="454"/>
        </pc:sldMkLst>
      </pc:sldChg>
      <pc:sldChg chg="addSp delSp modSp add mod setBg delDesignElem">
        <pc:chgData name="Jones Egydio" userId="00575a3e5205fb66" providerId="LiveId" clId="{323C8ED6-5B80-2C4A-867A-3E759AA5C369}" dt="2024-08-11T16:43:29.439" v="598" actId="1076"/>
        <pc:sldMkLst>
          <pc:docMk/>
          <pc:sldMk cId="2834600877" sldId="454"/>
        </pc:sldMkLst>
        <pc:spChg chg="add mod">
          <ac:chgData name="Jones Egydio" userId="00575a3e5205fb66" providerId="LiveId" clId="{323C8ED6-5B80-2C4A-867A-3E759AA5C369}" dt="2024-08-11T16:43:29.439" v="598" actId="1076"/>
          <ac:spMkLst>
            <pc:docMk/>
            <pc:sldMk cId="2834600877" sldId="454"/>
            <ac:spMk id="4" creationId="{F5BF8467-9010-E9FA-996A-462911C74206}"/>
          </ac:spMkLst>
        </pc:spChg>
        <pc:spChg chg="del">
          <ac:chgData name="Jones Egydio" userId="00575a3e5205fb66" providerId="LiveId" clId="{323C8ED6-5B80-2C4A-867A-3E759AA5C369}" dt="2024-08-11T16:42:18.349" v="588" actId="478"/>
          <ac:spMkLst>
            <pc:docMk/>
            <pc:sldMk cId="2834600877" sldId="454"/>
            <ac:spMk id="5" creationId="{2769E8F8-ED02-A804-CE25-628832821E83}"/>
          </ac:spMkLst>
        </pc:spChg>
        <pc:spChg chg="add mod">
          <ac:chgData name="Jones Egydio" userId="00575a3e5205fb66" providerId="LiveId" clId="{323C8ED6-5B80-2C4A-867A-3E759AA5C369}" dt="2024-08-11T16:42:19.391" v="589"/>
          <ac:spMkLst>
            <pc:docMk/>
            <pc:sldMk cId="2834600877" sldId="454"/>
            <ac:spMk id="6" creationId="{66F2120C-683A-76CB-05AD-753386DA0C71}"/>
          </ac:spMkLst>
        </pc:spChg>
        <pc:spChg chg="del">
          <ac:chgData name="Jones Egydio" userId="00575a3e5205fb66" providerId="LiveId" clId="{323C8ED6-5B80-2C4A-867A-3E759AA5C369}" dt="2024-08-11T16:42:00.676" v="583" actId="478"/>
          <ac:spMkLst>
            <pc:docMk/>
            <pc:sldMk cId="2834600877" sldId="454"/>
            <ac:spMk id="7" creationId="{00000000-0000-0000-0000-000000000000}"/>
          </ac:spMkLst>
        </pc:spChg>
        <pc:spChg chg="del">
          <ac:chgData name="Jones Egydio" userId="00575a3e5205fb66" providerId="LiveId" clId="{323C8ED6-5B80-2C4A-867A-3E759AA5C369}" dt="2024-08-11T16:42:02.301" v="584" actId="478"/>
          <ac:spMkLst>
            <pc:docMk/>
            <pc:sldMk cId="2834600877" sldId="454"/>
            <ac:spMk id="17" creationId="{00000000-0000-0000-0000-000000000000}"/>
          </ac:spMkLst>
        </pc:spChg>
        <pc:spChg chg="del">
          <ac:chgData name="Jones Egydio" userId="00575a3e5205fb66" providerId="LiveId" clId="{323C8ED6-5B80-2C4A-867A-3E759AA5C369}" dt="2024-08-11T16:41:43.731" v="580"/>
          <ac:spMkLst>
            <pc:docMk/>
            <pc:sldMk cId="2834600877" sldId="454"/>
            <ac:spMk id="22" creationId="{2B97F24A-32CE-4C1C-A50D-3016B394DCFB}"/>
          </ac:spMkLst>
        </pc:spChg>
        <pc:spChg chg="del">
          <ac:chgData name="Jones Egydio" userId="00575a3e5205fb66" providerId="LiveId" clId="{323C8ED6-5B80-2C4A-867A-3E759AA5C369}" dt="2024-08-11T16:41:43.731" v="580"/>
          <ac:spMkLst>
            <pc:docMk/>
            <pc:sldMk cId="2834600877" sldId="454"/>
            <ac:spMk id="24" creationId="{CD8B4F24-440B-49E9-B85D-733523DC064B}"/>
          </ac:spMkLst>
        </pc:spChg>
        <pc:picChg chg="del">
          <ac:chgData name="Jones Egydio" userId="00575a3e5205fb66" providerId="LiveId" clId="{323C8ED6-5B80-2C4A-867A-3E759AA5C369}" dt="2024-08-11T16:41:51.813" v="582" actId="478"/>
          <ac:picMkLst>
            <pc:docMk/>
            <pc:sldMk cId="2834600877" sldId="454"/>
            <ac:picMk id="2" creationId="{915DC6A7-A5CA-A4CF-386C-5CD2601D9001}"/>
          </ac:picMkLst>
        </pc:picChg>
        <pc:picChg chg="del">
          <ac:chgData name="Jones Egydio" userId="00575a3e5205fb66" providerId="LiveId" clId="{323C8ED6-5B80-2C4A-867A-3E759AA5C369}" dt="2024-08-11T16:41:49.861" v="581" actId="478"/>
          <ac:picMkLst>
            <pc:docMk/>
            <pc:sldMk cId="2834600877" sldId="454"/>
            <ac:picMk id="3" creationId="{5FF9A127-6384-791A-1E5D-330D9F98457E}"/>
          </ac:picMkLst>
        </pc:picChg>
      </pc:sldChg>
      <pc:sldChg chg="addSp delSp modSp add mod ord">
        <pc:chgData name="Jones Egydio" userId="00575a3e5205fb66" providerId="LiveId" clId="{323C8ED6-5B80-2C4A-867A-3E759AA5C369}" dt="2024-08-11T16:45:23.296" v="619" actId="14100"/>
        <pc:sldMkLst>
          <pc:docMk/>
          <pc:sldMk cId="691267537" sldId="455"/>
        </pc:sldMkLst>
        <pc:spChg chg="del">
          <ac:chgData name="Jones Egydio" userId="00575a3e5205fb66" providerId="LiveId" clId="{323C8ED6-5B80-2C4A-867A-3E759AA5C369}" dt="2024-08-11T16:43:58.257" v="607" actId="478"/>
          <ac:spMkLst>
            <pc:docMk/>
            <pc:sldMk cId="691267537" sldId="455"/>
            <ac:spMk id="3" creationId="{55DDA804-E2AB-9B92-80F3-D7C24D53D89B}"/>
          </ac:spMkLst>
        </pc:spChg>
        <pc:spChg chg="del">
          <ac:chgData name="Jones Egydio" userId="00575a3e5205fb66" providerId="LiveId" clId="{323C8ED6-5B80-2C4A-867A-3E759AA5C369}" dt="2024-08-11T16:44:09.691" v="609" actId="478"/>
          <ac:spMkLst>
            <pc:docMk/>
            <pc:sldMk cId="691267537" sldId="455"/>
            <ac:spMk id="5" creationId="{18335416-99BC-4D43-A19F-C269CEBA4F05}"/>
          </ac:spMkLst>
        </pc:spChg>
        <pc:spChg chg="add mod">
          <ac:chgData name="Jones Egydio" userId="00575a3e5205fb66" providerId="LiveId" clId="{323C8ED6-5B80-2C4A-867A-3E759AA5C369}" dt="2024-08-11T16:44:10.889" v="610"/>
          <ac:spMkLst>
            <pc:docMk/>
            <pc:sldMk cId="691267537" sldId="455"/>
            <ac:spMk id="6" creationId="{F793EC5F-6A9F-38A8-8240-5A967B1E687D}"/>
          </ac:spMkLst>
        </pc:spChg>
        <pc:spChg chg="mod">
          <ac:chgData name="Jones Egydio" userId="00575a3e5205fb66" providerId="LiveId" clId="{323C8ED6-5B80-2C4A-867A-3E759AA5C369}" dt="2024-08-11T16:43:54.531" v="606" actId="20577"/>
          <ac:spMkLst>
            <pc:docMk/>
            <pc:sldMk cId="691267537" sldId="455"/>
            <ac:spMk id="7" creationId="{00000000-0000-0000-0000-000000000000}"/>
          </ac:spMkLst>
        </pc:spChg>
        <pc:spChg chg="add mod">
          <ac:chgData name="Jones Egydio" userId="00575a3e5205fb66" providerId="LiveId" clId="{323C8ED6-5B80-2C4A-867A-3E759AA5C369}" dt="2024-08-11T16:45:23.296" v="619" actId="14100"/>
          <ac:spMkLst>
            <pc:docMk/>
            <pc:sldMk cId="691267537" sldId="455"/>
            <ac:spMk id="9" creationId="{7B38C330-B6FD-DB69-3EAF-9C1F5FF0ED7E}"/>
          </ac:spMkLst>
        </pc:spChg>
        <pc:spChg chg="add mod">
          <ac:chgData name="Jones Egydio" userId="00575a3e5205fb66" providerId="LiveId" clId="{323C8ED6-5B80-2C4A-867A-3E759AA5C369}" dt="2024-08-11T16:44:34.316" v="614" actId="1076"/>
          <ac:spMkLst>
            <pc:docMk/>
            <pc:sldMk cId="691267537" sldId="455"/>
            <ac:spMk id="12" creationId="{1C28ED95-B3B4-639D-DDDF-B5D596CDC0FA}"/>
          </ac:spMkLst>
        </pc:spChg>
        <pc:picChg chg="del">
          <ac:chgData name="Jones Egydio" userId="00575a3e5205fb66" providerId="LiveId" clId="{323C8ED6-5B80-2C4A-867A-3E759AA5C369}" dt="2024-08-11T16:43:58.816" v="608" actId="478"/>
          <ac:picMkLst>
            <pc:docMk/>
            <pc:sldMk cId="691267537" sldId="455"/>
            <ac:picMk id="4" creationId="{E0C9E79B-227D-8E5C-4270-DA268D22A8FC}"/>
          </ac:picMkLst>
        </pc:picChg>
        <pc:picChg chg="add mod">
          <ac:chgData name="Jones Egydio" userId="00575a3e5205fb66" providerId="LiveId" clId="{323C8ED6-5B80-2C4A-867A-3E759AA5C369}" dt="2024-08-11T16:44:34.316" v="614" actId="1076"/>
          <ac:picMkLst>
            <pc:docMk/>
            <pc:sldMk cId="691267537" sldId="455"/>
            <ac:picMk id="10" creationId="{B16729AB-1C1B-B7A9-171D-18C2344004E9}"/>
          </ac:picMkLst>
        </pc:picChg>
        <pc:cxnChg chg="add mod">
          <ac:chgData name="Jones Egydio" userId="00575a3e5205fb66" providerId="LiveId" clId="{323C8ED6-5B80-2C4A-867A-3E759AA5C369}" dt="2024-08-11T16:45:16.540" v="618" actId="208"/>
          <ac:cxnSpMkLst>
            <pc:docMk/>
            <pc:sldMk cId="691267537" sldId="455"/>
            <ac:cxnSpMk id="11" creationId="{21839760-E9DD-F5ED-A94E-2E4688DEACFA}"/>
          </ac:cxnSpMkLst>
        </pc:cxnChg>
      </pc:sldChg>
      <pc:sldChg chg="add del">
        <pc:chgData name="Jones Egydio" userId="00575a3e5205fb66" providerId="LiveId" clId="{323C8ED6-5B80-2C4A-867A-3E759AA5C369}" dt="2024-08-11T16:06:16.964" v="79"/>
        <pc:sldMkLst>
          <pc:docMk/>
          <pc:sldMk cId="3508658787" sldId="455"/>
        </pc:sldMkLst>
      </pc:sldChg>
      <pc:sldChg chg="addSp delSp modSp add mod">
        <pc:chgData name="Jones Egydio" userId="00575a3e5205fb66" providerId="LiveId" clId="{323C8ED6-5B80-2C4A-867A-3E759AA5C369}" dt="2024-08-11T16:47:13.522" v="647" actId="208"/>
        <pc:sldMkLst>
          <pc:docMk/>
          <pc:sldMk cId="662114530" sldId="456"/>
        </pc:sldMkLst>
        <pc:spChg chg="add mod">
          <ac:chgData name="Jones Egydio" userId="00575a3e5205fb66" providerId="LiveId" clId="{323C8ED6-5B80-2C4A-867A-3E759AA5C369}" dt="2024-08-11T16:46:30.858" v="637" actId="123"/>
          <ac:spMkLst>
            <pc:docMk/>
            <pc:sldMk cId="662114530" sldId="456"/>
            <ac:spMk id="3" creationId="{06B0DA35-8481-934F-6FF0-9834677C213C}"/>
          </ac:spMkLst>
        </pc:spChg>
        <pc:spChg chg="mod">
          <ac:chgData name="Jones Egydio" userId="00575a3e5205fb66" providerId="LiveId" clId="{323C8ED6-5B80-2C4A-867A-3E759AA5C369}" dt="2024-08-11T16:45:56.153" v="627" actId="20577"/>
          <ac:spMkLst>
            <pc:docMk/>
            <pc:sldMk cId="662114530" sldId="456"/>
            <ac:spMk id="7" creationId="{00000000-0000-0000-0000-000000000000}"/>
          </ac:spMkLst>
        </pc:spChg>
        <pc:spChg chg="del">
          <ac:chgData name="Jones Egydio" userId="00575a3e5205fb66" providerId="LiveId" clId="{323C8ED6-5B80-2C4A-867A-3E759AA5C369}" dt="2024-08-11T16:45:59.568" v="628" actId="478"/>
          <ac:spMkLst>
            <pc:docMk/>
            <pc:sldMk cId="662114530" sldId="456"/>
            <ac:spMk id="9" creationId="{7B38C330-B6FD-DB69-3EAF-9C1F5FF0ED7E}"/>
          </ac:spMkLst>
        </pc:spChg>
        <pc:spChg chg="del">
          <ac:chgData name="Jones Egydio" userId="00575a3e5205fb66" providerId="LiveId" clId="{323C8ED6-5B80-2C4A-867A-3E759AA5C369}" dt="2024-08-11T16:46:02.824" v="630" actId="478"/>
          <ac:spMkLst>
            <pc:docMk/>
            <pc:sldMk cId="662114530" sldId="456"/>
            <ac:spMk id="12" creationId="{1C28ED95-B3B4-639D-DDDF-B5D596CDC0FA}"/>
          </ac:spMkLst>
        </pc:spChg>
        <pc:spChg chg="add mod">
          <ac:chgData name="Jones Egydio" userId="00575a3e5205fb66" providerId="LiveId" clId="{323C8ED6-5B80-2C4A-867A-3E759AA5C369}" dt="2024-08-11T16:47:10.089" v="646" actId="208"/>
          <ac:spMkLst>
            <pc:docMk/>
            <pc:sldMk cId="662114530" sldId="456"/>
            <ac:spMk id="13" creationId="{928B6CFF-76AA-B393-FD75-F74ECDA7CB68}"/>
          </ac:spMkLst>
        </pc:spChg>
        <pc:picChg chg="add mod">
          <ac:chgData name="Jones Egydio" userId="00575a3e5205fb66" providerId="LiveId" clId="{323C8ED6-5B80-2C4A-867A-3E759AA5C369}" dt="2024-08-11T16:46:36.201" v="638" actId="1076"/>
          <ac:picMkLst>
            <pc:docMk/>
            <pc:sldMk cId="662114530" sldId="456"/>
            <ac:picMk id="4" creationId="{F2F63996-1D3B-84C5-1240-280F2402DABF}"/>
          </ac:picMkLst>
        </pc:picChg>
        <pc:picChg chg="del">
          <ac:chgData name="Jones Egydio" userId="00575a3e5205fb66" providerId="LiveId" clId="{323C8ED6-5B80-2C4A-867A-3E759AA5C369}" dt="2024-08-11T16:46:00.330" v="629" actId="478"/>
          <ac:picMkLst>
            <pc:docMk/>
            <pc:sldMk cId="662114530" sldId="456"/>
            <ac:picMk id="10" creationId="{B16729AB-1C1B-B7A9-171D-18C2344004E9}"/>
          </ac:picMkLst>
        </pc:picChg>
        <pc:cxnChg chg="add mod">
          <ac:chgData name="Jones Egydio" userId="00575a3e5205fb66" providerId="LiveId" clId="{323C8ED6-5B80-2C4A-867A-3E759AA5C369}" dt="2024-08-11T16:47:13.522" v="647" actId="208"/>
          <ac:cxnSpMkLst>
            <pc:docMk/>
            <pc:sldMk cId="662114530" sldId="456"/>
            <ac:cxnSpMk id="5" creationId="{1586B091-F18E-2248-3ACC-1833B2AFE334}"/>
          </ac:cxnSpMkLst>
        </pc:cxnChg>
        <pc:cxnChg chg="del mod">
          <ac:chgData name="Jones Egydio" userId="00575a3e5205fb66" providerId="LiveId" clId="{323C8ED6-5B80-2C4A-867A-3E759AA5C369}" dt="2024-08-11T16:46:03.515" v="631" actId="478"/>
          <ac:cxnSpMkLst>
            <pc:docMk/>
            <pc:sldMk cId="662114530" sldId="456"/>
            <ac:cxnSpMk id="11" creationId="{21839760-E9DD-F5ED-A94E-2E4688DEACFA}"/>
          </ac:cxnSpMkLst>
        </pc:cxnChg>
      </pc:sldChg>
      <pc:sldChg chg="addSp delSp modSp add mod">
        <pc:chgData name="Jones Egydio" userId="00575a3e5205fb66" providerId="LiveId" clId="{323C8ED6-5B80-2C4A-867A-3E759AA5C369}" dt="2024-08-11T16:48:43.420" v="677" actId="14100"/>
        <pc:sldMkLst>
          <pc:docMk/>
          <pc:sldMk cId="1906405132" sldId="457"/>
        </pc:sldMkLst>
        <pc:spChg chg="del">
          <ac:chgData name="Jones Egydio" userId="00575a3e5205fb66" providerId="LiveId" clId="{323C8ED6-5B80-2C4A-867A-3E759AA5C369}" dt="2024-08-11T16:47:53.751" v="658" actId="478"/>
          <ac:spMkLst>
            <pc:docMk/>
            <pc:sldMk cId="1906405132" sldId="457"/>
            <ac:spMk id="3" creationId="{06B0DA35-8481-934F-6FF0-9834677C213C}"/>
          </ac:spMkLst>
        </pc:spChg>
        <pc:spChg chg="mod">
          <ac:chgData name="Jones Egydio" userId="00575a3e5205fb66" providerId="LiveId" clId="{323C8ED6-5B80-2C4A-867A-3E759AA5C369}" dt="2024-08-11T16:47:46.287" v="657" actId="20577"/>
          <ac:spMkLst>
            <pc:docMk/>
            <pc:sldMk cId="1906405132" sldId="457"/>
            <ac:spMk id="7" creationId="{00000000-0000-0000-0000-000000000000}"/>
          </ac:spMkLst>
        </pc:spChg>
        <pc:spChg chg="add mod">
          <ac:chgData name="Jones Egydio" userId="00575a3e5205fb66" providerId="LiveId" clId="{323C8ED6-5B80-2C4A-867A-3E759AA5C369}" dt="2024-08-11T16:48:43.420" v="677" actId="14100"/>
          <ac:spMkLst>
            <pc:docMk/>
            <pc:sldMk cId="1906405132" sldId="457"/>
            <ac:spMk id="9" creationId="{81BE6E32-2F5C-33B7-582F-42E4D40A163C}"/>
          </ac:spMkLst>
        </pc:spChg>
        <pc:spChg chg="del">
          <ac:chgData name="Jones Egydio" userId="00575a3e5205fb66" providerId="LiveId" clId="{323C8ED6-5B80-2C4A-867A-3E759AA5C369}" dt="2024-08-11T16:47:54.880" v="659" actId="478"/>
          <ac:spMkLst>
            <pc:docMk/>
            <pc:sldMk cId="1906405132" sldId="457"/>
            <ac:spMk id="13" creationId="{928B6CFF-76AA-B393-FD75-F74ECDA7CB68}"/>
          </ac:spMkLst>
        </pc:spChg>
        <pc:picChg chg="del">
          <ac:chgData name="Jones Egydio" userId="00575a3e5205fb66" providerId="LiveId" clId="{323C8ED6-5B80-2C4A-867A-3E759AA5C369}" dt="2024-08-11T16:47:56.666" v="660" actId="478"/>
          <ac:picMkLst>
            <pc:docMk/>
            <pc:sldMk cId="1906405132" sldId="457"/>
            <ac:picMk id="4" creationId="{F2F63996-1D3B-84C5-1240-280F2402DABF}"/>
          </ac:picMkLst>
        </pc:picChg>
        <pc:cxnChg chg="del mod">
          <ac:chgData name="Jones Egydio" userId="00575a3e5205fb66" providerId="LiveId" clId="{323C8ED6-5B80-2C4A-867A-3E759AA5C369}" dt="2024-08-11T16:47:57.548" v="661" actId="478"/>
          <ac:cxnSpMkLst>
            <pc:docMk/>
            <pc:sldMk cId="1906405132" sldId="457"/>
            <ac:cxnSpMk id="5" creationId="{1586B091-F18E-2248-3ACC-1833B2AFE334}"/>
          </ac:cxnSpMkLst>
        </pc:cxnChg>
      </pc:sldChg>
      <pc:sldChg chg="addSp delSp modSp add mod">
        <pc:chgData name="Jones Egydio" userId="00575a3e5205fb66" providerId="LiveId" clId="{323C8ED6-5B80-2C4A-867A-3E759AA5C369}" dt="2024-08-11T16:49:29.726" v="684" actId="1076"/>
        <pc:sldMkLst>
          <pc:docMk/>
          <pc:sldMk cId="2973435722" sldId="458"/>
        </pc:sldMkLst>
        <pc:spChg chg="add mod">
          <ac:chgData name="Jones Egydio" userId="00575a3e5205fb66" providerId="LiveId" clId="{323C8ED6-5B80-2C4A-867A-3E759AA5C369}" dt="2024-08-11T16:49:24.962" v="683" actId="12"/>
          <ac:spMkLst>
            <pc:docMk/>
            <pc:sldMk cId="2973435722" sldId="458"/>
            <ac:spMk id="3" creationId="{CE608F9A-5DD2-C162-12C2-6812DCEF83A0}"/>
          </ac:spMkLst>
        </pc:spChg>
        <pc:spChg chg="del">
          <ac:chgData name="Jones Egydio" userId="00575a3e5205fb66" providerId="LiveId" clId="{323C8ED6-5B80-2C4A-867A-3E759AA5C369}" dt="2024-08-11T16:49:04.450" v="679" actId="478"/>
          <ac:spMkLst>
            <pc:docMk/>
            <pc:sldMk cId="2973435722" sldId="458"/>
            <ac:spMk id="9" creationId="{81BE6E32-2F5C-33B7-582F-42E4D40A163C}"/>
          </ac:spMkLst>
        </pc:spChg>
        <pc:picChg chg="add mod">
          <ac:chgData name="Jones Egydio" userId="00575a3e5205fb66" providerId="LiveId" clId="{323C8ED6-5B80-2C4A-867A-3E759AA5C369}" dt="2024-08-11T16:49:29.726" v="684" actId="1076"/>
          <ac:picMkLst>
            <pc:docMk/>
            <pc:sldMk cId="2973435722" sldId="458"/>
            <ac:picMk id="4" creationId="{47845BFB-9715-B4C6-E256-B9F327CB5CD3}"/>
          </ac:picMkLst>
        </pc:picChg>
      </pc:sldChg>
      <pc:sldChg chg="addSp delSp modSp add mod ord">
        <pc:chgData name="Jones Egydio" userId="00575a3e5205fb66" providerId="LiveId" clId="{323C8ED6-5B80-2C4A-867A-3E759AA5C369}" dt="2024-08-11T19:07:30.240" v="700" actId="1076"/>
        <pc:sldMkLst>
          <pc:docMk/>
          <pc:sldMk cId="3577667668" sldId="459"/>
        </pc:sldMkLst>
        <pc:spChg chg="add mod">
          <ac:chgData name="Jones Egydio" userId="00575a3e5205fb66" providerId="LiveId" clId="{323C8ED6-5B80-2C4A-867A-3E759AA5C369}" dt="2024-08-11T19:06:52.940" v="697" actId="12"/>
          <ac:spMkLst>
            <pc:docMk/>
            <pc:sldMk cId="3577667668" sldId="459"/>
            <ac:spMk id="2" creationId="{14A292B3-4714-CE88-7AE3-D773CF87DC23}"/>
          </ac:spMkLst>
        </pc:spChg>
        <pc:spChg chg="del">
          <ac:chgData name="Jones Egydio" userId="00575a3e5205fb66" providerId="LiveId" clId="{323C8ED6-5B80-2C4A-867A-3E759AA5C369}" dt="2024-08-11T19:05:38.296" v="688" actId="478"/>
          <ac:spMkLst>
            <pc:docMk/>
            <pc:sldMk cId="3577667668" sldId="459"/>
            <ac:spMk id="3" creationId="{1537DC21-F5D8-96A7-7141-6DFF5CC599D8}"/>
          </ac:spMkLst>
        </pc:spChg>
        <pc:spChg chg="del">
          <ac:chgData name="Jones Egydio" userId="00575a3e5205fb66" providerId="LiveId" clId="{323C8ED6-5B80-2C4A-867A-3E759AA5C369}" dt="2024-08-11T19:05:35.423" v="687" actId="478"/>
          <ac:spMkLst>
            <pc:docMk/>
            <pc:sldMk cId="3577667668" sldId="459"/>
            <ac:spMk id="5" creationId="{AAD9C4F8-FACB-65A0-048D-537AD1890A6A}"/>
          </ac:spMkLst>
        </pc:spChg>
        <pc:spChg chg="mod">
          <ac:chgData name="Jones Egydio" userId="00575a3e5205fb66" providerId="LiveId" clId="{323C8ED6-5B80-2C4A-867A-3E759AA5C369}" dt="2024-08-11T19:07:30.240" v="700" actId="1076"/>
          <ac:spMkLst>
            <pc:docMk/>
            <pc:sldMk cId="3577667668" sldId="459"/>
            <ac:spMk id="7" creationId="{00000000-0000-0000-0000-000000000000}"/>
          </ac:spMkLst>
        </pc:spChg>
      </pc:sldChg>
      <pc:sldChg chg="addSp delSp modSp add mod">
        <pc:chgData name="Jones Egydio" userId="00575a3e5205fb66" providerId="LiveId" clId="{323C8ED6-5B80-2C4A-867A-3E759AA5C369}" dt="2024-08-11T19:08:18.834" v="711" actId="12"/>
        <pc:sldMkLst>
          <pc:docMk/>
          <pc:sldMk cId="2443862465" sldId="460"/>
        </pc:sldMkLst>
        <pc:spChg chg="del">
          <ac:chgData name="Jones Egydio" userId="00575a3e5205fb66" providerId="LiveId" clId="{323C8ED6-5B80-2C4A-867A-3E759AA5C369}" dt="2024-08-11T19:07:48.589" v="702" actId="478"/>
          <ac:spMkLst>
            <pc:docMk/>
            <pc:sldMk cId="2443862465" sldId="460"/>
            <ac:spMk id="2" creationId="{14A292B3-4714-CE88-7AE3-D773CF87DC23}"/>
          </ac:spMkLst>
        </pc:spChg>
        <pc:spChg chg="add mod">
          <ac:chgData name="Jones Egydio" userId="00575a3e5205fb66" providerId="LiveId" clId="{323C8ED6-5B80-2C4A-867A-3E759AA5C369}" dt="2024-08-11T19:08:18.834" v="711" actId="12"/>
          <ac:spMkLst>
            <pc:docMk/>
            <pc:sldMk cId="2443862465" sldId="460"/>
            <ac:spMk id="3" creationId="{6378A7CB-6476-323B-D80C-420153640320}"/>
          </ac:spMkLst>
        </pc:spChg>
        <pc:picChg chg="add mod">
          <ac:chgData name="Jones Egydio" userId="00575a3e5205fb66" providerId="LiveId" clId="{323C8ED6-5B80-2C4A-867A-3E759AA5C369}" dt="2024-08-11T19:08:14.499" v="710" actId="1076"/>
          <ac:picMkLst>
            <pc:docMk/>
            <pc:sldMk cId="2443862465" sldId="460"/>
            <ac:picMk id="5" creationId="{4E79D72C-2E8D-81C0-2F78-8CAC82E48948}"/>
          </ac:picMkLst>
        </pc:picChg>
      </pc:sldChg>
      <pc:sldChg chg="delSp modSp add mod">
        <pc:chgData name="Jones Egydio" userId="00575a3e5205fb66" providerId="LiveId" clId="{323C8ED6-5B80-2C4A-867A-3E759AA5C369}" dt="2024-08-11T19:09:55.437" v="724" actId="123"/>
        <pc:sldMkLst>
          <pc:docMk/>
          <pc:sldMk cId="2352698382" sldId="461"/>
        </pc:sldMkLst>
        <pc:spChg chg="mod">
          <ac:chgData name="Jones Egydio" userId="00575a3e5205fb66" providerId="LiveId" clId="{323C8ED6-5B80-2C4A-867A-3E759AA5C369}" dt="2024-08-11T19:09:55.437" v="724" actId="123"/>
          <ac:spMkLst>
            <pc:docMk/>
            <pc:sldMk cId="2352698382" sldId="461"/>
            <ac:spMk id="3" creationId="{6378A7CB-6476-323B-D80C-420153640320}"/>
          </ac:spMkLst>
        </pc:spChg>
        <pc:spChg chg="mod">
          <ac:chgData name="Jones Egydio" userId="00575a3e5205fb66" providerId="LiveId" clId="{323C8ED6-5B80-2C4A-867A-3E759AA5C369}" dt="2024-08-11T19:09:32.434" v="719" actId="20577"/>
          <ac:spMkLst>
            <pc:docMk/>
            <pc:sldMk cId="2352698382" sldId="461"/>
            <ac:spMk id="7" creationId="{00000000-0000-0000-0000-000000000000}"/>
          </ac:spMkLst>
        </pc:spChg>
        <pc:picChg chg="del">
          <ac:chgData name="Jones Egydio" userId="00575a3e5205fb66" providerId="LiveId" clId="{323C8ED6-5B80-2C4A-867A-3E759AA5C369}" dt="2024-08-11T19:09:37.131" v="720" actId="478"/>
          <ac:picMkLst>
            <pc:docMk/>
            <pc:sldMk cId="2352698382" sldId="461"/>
            <ac:picMk id="5" creationId="{4E79D72C-2E8D-81C0-2F78-8CAC82E48948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064047-B607-47B4-BF90-F5F66BAF225C}" type="doc">
      <dgm:prSet loTypeId="urn:microsoft.com/office/officeart/2005/8/layout/vProcess5" loCatId="process" qsTypeId="urn:microsoft.com/office/officeart/2005/8/quickstyle/simple4" qsCatId="simple" csTypeId="urn:microsoft.com/office/officeart/2005/8/colors/colorful1" csCatId="colorful" phldr="1"/>
      <dgm:spPr/>
    </dgm:pt>
    <dgm:pt modelId="{20EE8D8E-FE47-4F66-90AA-A3E4D0ED3CC5}">
      <dgm:prSet phldrT="[Texto]"/>
      <dgm:spPr/>
      <dgm:t>
        <a:bodyPr/>
        <a:lstStyle/>
        <a:p>
          <a:r>
            <a:rPr lang="pt-BR" dirty="0"/>
            <a:t>Corpus</a:t>
          </a:r>
        </a:p>
      </dgm:t>
    </dgm:pt>
    <dgm:pt modelId="{557534AA-D461-491F-83E4-624B63ED9F56}" type="parTrans" cxnId="{2F9074B4-2639-4D81-A883-26DB98C71C26}">
      <dgm:prSet/>
      <dgm:spPr/>
      <dgm:t>
        <a:bodyPr/>
        <a:lstStyle/>
        <a:p>
          <a:endParaRPr lang="pt-BR"/>
        </a:p>
      </dgm:t>
    </dgm:pt>
    <dgm:pt modelId="{1756F568-5C5A-4599-8DE5-616B3F60DF61}" type="sibTrans" cxnId="{2F9074B4-2639-4D81-A883-26DB98C71C26}">
      <dgm:prSet/>
      <dgm:spPr/>
      <dgm:t>
        <a:bodyPr/>
        <a:lstStyle/>
        <a:p>
          <a:endParaRPr lang="pt-BR"/>
        </a:p>
      </dgm:t>
    </dgm:pt>
    <dgm:pt modelId="{57015B33-186B-446C-8FC8-B1E0933DFC11}">
      <dgm:prSet phldrT="[Texto]"/>
      <dgm:spPr/>
      <dgm:t>
        <a:bodyPr/>
        <a:lstStyle/>
        <a:p>
          <a:r>
            <a:rPr lang="pt-BR" dirty="0"/>
            <a:t>Pré-processamento</a:t>
          </a:r>
        </a:p>
      </dgm:t>
    </dgm:pt>
    <dgm:pt modelId="{08F24E23-C372-4D39-B2C0-BE9C9A9665E3}" type="parTrans" cxnId="{2FBB8BC0-53E3-4159-93BA-E846FC5EBE66}">
      <dgm:prSet/>
      <dgm:spPr/>
      <dgm:t>
        <a:bodyPr/>
        <a:lstStyle/>
        <a:p>
          <a:endParaRPr lang="pt-BR"/>
        </a:p>
      </dgm:t>
    </dgm:pt>
    <dgm:pt modelId="{35414FE8-2822-48E9-9FFA-3F2F28178332}" type="sibTrans" cxnId="{2FBB8BC0-53E3-4159-93BA-E846FC5EBE66}">
      <dgm:prSet/>
      <dgm:spPr/>
      <dgm:t>
        <a:bodyPr/>
        <a:lstStyle/>
        <a:p>
          <a:endParaRPr lang="pt-BR"/>
        </a:p>
      </dgm:t>
    </dgm:pt>
    <dgm:pt modelId="{09F0B781-F9AF-47F9-B7DD-465DBB6037FB}">
      <dgm:prSet phldrT="[Texto]"/>
      <dgm:spPr/>
      <dgm:t>
        <a:bodyPr/>
        <a:lstStyle/>
        <a:p>
          <a:r>
            <a:rPr lang="pt-BR" dirty="0"/>
            <a:t>Tabela de sinônimos</a:t>
          </a:r>
        </a:p>
      </dgm:t>
    </dgm:pt>
    <dgm:pt modelId="{AEDF89E7-A7DD-4BBD-A1F9-BBDAE60C0723}" type="parTrans" cxnId="{65FDF57B-1C5D-4ABE-A969-F0EB47F8D02E}">
      <dgm:prSet/>
      <dgm:spPr/>
      <dgm:t>
        <a:bodyPr/>
        <a:lstStyle/>
        <a:p>
          <a:endParaRPr lang="pt-BR"/>
        </a:p>
      </dgm:t>
    </dgm:pt>
    <dgm:pt modelId="{FB50069B-2FA4-4191-B50F-DE19EDA45BC7}" type="sibTrans" cxnId="{65FDF57B-1C5D-4ABE-A969-F0EB47F8D02E}">
      <dgm:prSet/>
      <dgm:spPr/>
      <dgm:t>
        <a:bodyPr/>
        <a:lstStyle/>
        <a:p>
          <a:endParaRPr lang="pt-BR"/>
        </a:p>
      </dgm:t>
    </dgm:pt>
    <dgm:pt modelId="{8259E474-4A76-4BE6-9D57-CAAB1C127974}">
      <dgm:prSet phldrT="[Texto]"/>
      <dgm:spPr/>
      <dgm:t>
        <a:bodyPr/>
        <a:lstStyle/>
        <a:p>
          <a:r>
            <a:rPr lang="pt-BR" dirty="0" err="1"/>
            <a:t>Tokens</a:t>
          </a:r>
          <a:endParaRPr lang="pt-BR" dirty="0"/>
        </a:p>
      </dgm:t>
    </dgm:pt>
    <dgm:pt modelId="{3E2F867D-AD76-443D-9990-87D67E1256EE}" type="parTrans" cxnId="{E09ECCE0-034E-46E8-9170-1A60ADE3C3C7}">
      <dgm:prSet/>
      <dgm:spPr/>
      <dgm:t>
        <a:bodyPr/>
        <a:lstStyle/>
        <a:p>
          <a:endParaRPr lang="pt-BR"/>
        </a:p>
      </dgm:t>
    </dgm:pt>
    <dgm:pt modelId="{0B6B1978-7D78-416A-8369-0ACBC9CC6A38}" type="sibTrans" cxnId="{E09ECCE0-034E-46E8-9170-1A60ADE3C3C7}">
      <dgm:prSet/>
      <dgm:spPr/>
      <dgm:t>
        <a:bodyPr/>
        <a:lstStyle/>
        <a:p>
          <a:endParaRPr lang="pt-BR"/>
        </a:p>
      </dgm:t>
    </dgm:pt>
    <dgm:pt modelId="{5F15D704-619E-45CB-8EE3-7DDC8617A8A1}">
      <dgm:prSet phldrT="[Texto]"/>
      <dgm:spPr/>
      <dgm:t>
        <a:bodyPr/>
        <a:lstStyle/>
        <a:p>
          <a:r>
            <a:rPr lang="pt-BR" dirty="0"/>
            <a:t>Matriz de termos</a:t>
          </a:r>
        </a:p>
      </dgm:t>
    </dgm:pt>
    <dgm:pt modelId="{F130B7C3-920E-4310-9451-FEC6E86CEE32}" type="parTrans" cxnId="{BB0DDC91-CFA0-4CC0-B782-2217FC491760}">
      <dgm:prSet/>
      <dgm:spPr/>
      <dgm:t>
        <a:bodyPr/>
        <a:lstStyle/>
        <a:p>
          <a:endParaRPr lang="pt-BR"/>
        </a:p>
      </dgm:t>
    </dgm:pt>
    <dgm:pt modelId="{D46005F4-88F8-4C67-B2AC-E90691D2665D}" type="sibTrans" cxnId="{BB0DDC91-CFA0-4CC0-B782-2217FC491760}">
      <dgm:prSet/>
      <dgm:spPr/>
      <dgm:t>
        <a:bodyPr/>
        <a:lstStyle/>
        <a:p>
          <a:endParaRPr lang="pt-BR"/>
        </a:p>
      </dgm:t>
    </dgm:pt>
    <dgm:pt modelId="{802950E8-DEC6-4CD1-A045-1EB632EF7DE4}" type="pres">
      <dgm:prSet presAssocID="{0E064047-B607-47B4-BF90-F5F66BAF225C}" presName="outerComposite" presStyleCnt="0">
        <dgm:presLayoutVars>
          <dgm:chMax val="5"/>
          <dgm:dir/>
          <dgm:resizeHandles val="exact"/>
        </dgm:presLayoutVars>
      </dgm:prSet>
      <dgm:spPr/>
    </dgm:pt>
    <dgm:pt modelId="{7DB93327-B039-41B9-82B9-031DC3C8120E}" type="pres">
      <dgm:prSet presAssocID="{0E064047-B607-47B4-BF90-F5F66BAF225C}" presName="dummyMaxCanvas" presStyleCnt="0">
        <dgm:presLayoutVars/>
      </dgm:prSet>
      <dgm:spPr/>
    </dgm:pt>
    <dgm:pt modelId="{0D3FC666-6AC1-45EF-821A-FC4CF7AE2D90}" type="pres">
      <dgm:prSet presAssocID="{0E064047-B607-47B4-BF90-F5F66BAF225C}" presName="FiveNodes_1" presStyleLbl="node1" presStyleIdx="0" presStyleCnt="5">
        <dgm:presLayoutVars>
          <dgm:bulletEnabled val="1"/>
        </dgm:presLayoutVars>
      </dgm:prSet>
      <dgm:spPr/>
    </dgm:pt>
    <dgm:pt modelId="{36CC6B8D-C766-4A97-A3DA-16B6025EDDD0}" type="pres">
      <dgm:prSet presAssocID="{0E064047-B607-47B4-BF90-F5F66BAF225C}" presName="FiveNodes_2" presStyleLbl="node1" presStyleIdx="1" presStyleCnt="5">
        <dgm:presLayoutVars>
          <dgm:bulletEnabled val="1"/>
        </dgm:presLayoutVars>
      </dgm:prSet>
      <dgm:spPr/>
    </dgm:pt>
    <dgm:pt modelId="{A9016D96-B160-4059-AC32-C3EB488FB7BF}" type="pres">
      <dgm:prSet presAssocID="{0E064047-B607-47B4-BF90-F5F66BAF225C}" presName="FiveNodes_3" presStyleLbl="node1" presStyleIdx="2" presStyleCnt="5">
        <dgm:presLayoutVars>
          <dgm:bulletEnabled val="1"/>
        </dgm:presLayoutVars>
      </dgm:prSet>
      <dgm:spPr/>
    </dgm:pt>
    <dgm:pt modelId="{7499F69F-D208-4BED-992B-E4F818832CC0}" type="pres">
      <dgm:prSet presAssocID="{0E064047-B607-47B4-BF90-F5F66BAF225C}" presName="FiveNodes_4" presStyleLbl="node1" presStyleIdx="3" presStyleCnt="5">
        <dgm:presLayoutVars>
          <dgm:bulletEnabled val="1"/>
        </dgm:presLayoutVars>
      </dgm:prSet>
      <dgm:spPr/>
    </dgm:pt>
    <dgm:pt modelId="{8CB4174A-5693-46B2-A438-209BDDDF2BBA}" type="pres">
      <dgm:prSet presAssocID="{0E064047-B607-47B4-BF90-F5F66BAF225C}" presName="FiveNodes_5" presStyleLbl="node1" presStyleIdx="4" presStyleCnt="5">
        <dgm:presLayoutVars>
          <dgm:bulletEnabled val="1"/>
        </dgm:presLayoutVars>
      </dgm:prSet>
      <dgm:spPr/>
    </dgm:pt>
    <dgm:pt modelId="{248A22A4-5C23-480D-9566-34186DF7E2E7}" type="pres">
      <dgm:prSet presAssocID="{0E064047-B607-47B4-BF90-F5F66BAF225C}" presName="FiveConn_1-2" presStyleLbl="fgAccFollowNode1" presStyleIdx="0" presStyleCnt="4">
        <dgm:presLayoutVars>
          <dgm:bulletEnabled val="1"/>
        </dgm:presLayoutVars>
      </dgm:prSet>
      <dgm:spPr/>
    </dgm:pt>
    <dgm:pt modelId="{4DDB7CF2-1E18-4694-9E58-CFC9E9F7F5C9}" type="pres">
      <dgm:prSet presAssocID="{0E064047-B607-47B4-BF90-F5F66BAF225C}" presName="FiveConn_2-3" presStyleLbl="fgAccFollowNode1" presStyleIdx="1" presStyleCnt="4">
        <dgm:presLayoutVars>
          <dgm:bulletEnabled val="1"/>
        </dgm:presLayoutVars>
      </dgm:prSet>
      <dgm:spPr/>
    </dgm:pt>
    <dgm:pt modelId="{1512323E-1327-4F2B-B27A-349D99B7D40A}" type="pres">
      <dgm:prSet presAssocID="{0E064047-B607-47B4-BF90-F5F66BAF225C}" presName="FiveConn_3-4" presStyleLbl="fgAccFollowNode1" presStyleIdx="2" presStyleCnt="4">
        <dgm:presLayoutVars>
          <dgm:bulletEnabled val="1"/>
        </dgm:presLayoutVars>
      </dgm:prSet>
      <dgm:spPr/>
    </dgm:pt>
    <dgm:pt modelId="{5C5F2181-82D5-488D-BE3E-D1DEF89BF305}" type="pres">
      <dgm:prSet presAssocID="{0E064047-B607-47B4-BF90-F5F66BAF225C}" presName="FiveConn_4-5" presStyleLbl="fgAccFollowNode1" presStyleIdx="3" presStyleCnt="4">
        <dgm:presLayoutVars>
          <dgm:bulletEnabled val="1"/>
        </dgm:presLayoutVars>
      </dgm:prSet>
      <dgm:spPr/>
    </dgm:pt>
    <dgm:pt modelId="{D5042948-35FB-4211-BC92-721926692188}" type="pres">
      <dgm:prSet presAssocID="{0E064047-B607-47B4-BF90-F5F66BAF225C}" presName="FiveNodes_1_text" presStyleLbl="node1" presStyleIdx="4" presStyleCnt="5">
        <dgm:presLayoutVars>
          <dgm:bulletEnabled val="1"/>
        </dgm:presLayoutVars>
      </dgm:prSet>
      <dgm:spPr/>
    </dgm:pt>
    <dgm:pt modelId="{04CA81F2-20FC-48AB-9B7F-2A721199B1C5}" type="pres">
      <dgm:prSet presAssocID="{0E064047-B607-47B4-BF90-F5F66BAF225C}" presName="FiveNodes_2_text" presStyleLbl="node1" presStyleIdx="4" presStyleCnt="5">
        <dgm:presLayoutVars>
          <dgm:bulletEnabled val="1"/>
        </dgm:presLayoutVars>
      </dgm:prSet>
      <dgm:spPr/>
    </dgm:pt>
    <dgm:pt modelId="{F6C29DE4-7117-46FF-838B-A6831CE9C6FD}" type="pres">
      <dgm:prSet presAssocID="{0E064047-B607-47B4-BF90-F5F66BAF225C}" presName="FiveNodes_3_text" presStyleLbl="node1" presStyleIdx="4" presStyleCnt="5">
        <dgm:presLayoutVars>
          <dgm:bulletEnabled val="1"/>
        </dgm:presLayoutVars>
      </dgm:prSet>
      <dgm:spPr/>
    </dgm:pt>
    <dgm:pt modelId="{7DE70259-782E-4E60-ABC1-7297610C33C2}" type="pres">
      <dgm:prSet presAssocID="{0E064047-B607-47B4-BF90-F5F66BAF225C}" presName="FiveNodes_4_text" presStyleLbl="node1" presStyleIdx="4" presStyleCnt="5">
        <dgm:presLayoutVars>
          <dgm:bulletEnabled val="1"/>
        </dgm:presLayoutVars>
      </dgm:prSet>
      <dgm:spPr/>
    </dgm:pt>
    <dgm:pt modelId="{0E7FC1AC-C958-496B-9649-129966A6D313}" type="pres">
      <dgm:prSet presAssocID="{0E064047-B607-47B4-BF90-F5F66BAF225C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DA071C06-4B5B-4787-93A2-E63EB7C2611D}" type="presOf" srcId="{1756F568-5C5A-4599-8DE5-616B3F60DF61}" destId="{248A22A4-5C23-480D-9566-34186DF7E2E7}" srcOrd="0" destOrd="0" presId="urn:microsoft.com/office/officeart/2005/8/layout/vProcess5"/>
    <dgm:cxn modelId="{12A74B06-A4F2-4817-A091-A54929685E82}" type="presOf" srcId="{5F15D704-619E-45CB-8EE3-7DDC8617A8A1}" destId="{8CB4174A-5693-46B2-A438-209BDDDF2BBA}" srcOrd="0" destOrd="0" presId="urn:microsoft.com/office/officeart/2005/8/layout/vProcess5"/>
    <dgm:cxn modelId="{D2D99D31-64B8-4B58-940C-115CF563B1C0}" type="presOf" srcId="{35414FE8-2822-48E9-9FFA-3F2F28178332}" destId="{4DDB7CF2-1E18-4694-9E58-CFC9E9F7F5C9}" srcOrd="0" destOrd="0" presId="urn:microsoft.com/office/officeart/2005/8/layout/vProcess5"/>
    <dgm:cxn modelId="{D7305565-EDF6-4345-8D1F-0DD27B8AAD1A}" type="presOf" srcId="{FB50069B-2FA4-4191-B50F-DE19EDA45BC7}" destId="{1512323E-1327-4F2B-B27A-349D99B7D40A}" srcOrd="0" destOrd="0" presId="urn:microsoft.com/office/officeart/2005/8/layout/vProcess5"/>
    <dgm:cxn modelId="{02464B4A-2E9C-424F-8B8B-F16DA38C49AF}" type="presOf" srcId="{8259E474-4A76-4BE6-9D57-CAAB1C127974}" destId="{7499F69F-D208-4BED-992B-E4F818832CC0}" srcOrd="0" destOrd="0" presId="urn:microsoft.com/office/officeart/2005/8/layout/vProcess5"/>
    <dgm:cxn modelId="{5E4DF56C-159A-46FA-94E4-E8108E593A2F}" type="presOf" srcId="{5F15D704-619E-45CB-8EE3-7DDC8617A8A1}" destId="{0E7FC1AC-C958-496B-9649-129966A6D313}" srcOrd="1" destOrd="0" presId="urn:microsoft.com/office/officeart/2005/8/layout/vProcess5"/>
    <dgm:cxn modelId="{BB946659-2B97-40FE-8346-F1799FE27F75}" type="presOf" srcId="{57015B33-186B-446C-8FC8-B1E0933DFC11}" destId="{36CC6B8D-C766-4A97-A3DA-16B6025EDDD0}" srcOrd="0" destOrd="0" presId="urn:microsoft.com/office/officeart/2005/8/layout/vProcess5"/>
    <dgm:cxn modelId="{65FDF57B-1C5D-4ABE-A969-F0EB47F8D02E}" srcId="{0E064047-B607-47B4-BF90-F5F66BAF225C}" destId="{09F0B781-F9AF-47F9-B7DD-465DBB6037FB}" srcOrd="2" destOrd="0" parTransId="{AEDF89E7-A7DD-4BBD-A1F9-BBDAE60C0723}" sibTransId="{FB50069B-2FA4-4191-B50F-DE19EDA45BC7}"/>
    <dgm:cxn modelId="{04103483-4C2F-423A-9F4A-59D20FF4E207}" type="presOf" srcId="{0E064047-B607-47B4-BF90-F5F66BAF225C}" destId="{802950E8-DEC6-4CD1-A045-1EB632EF7DE4}" srcOrd="0" destOrd="0" presId="urn:microsoft.com/office/officeart/2005/8/layout/vProcess5"/>
    <dgm:cxn modelId="{EFE8D884-B5E3-481B-8522-7798CAE101F6}" type="presOf" srcId="{20EE8D8E-FE47-4F66-90AA-A3E4D0ED3CC5}" destId="{0D3FC666-6AC1-45EF-821A-FC4CF7AE2D90}" srcOrd="0" destOrd="0" presId="urn:microsoft.com/office/officeart/2005/8/layout/vProcess5"/>
    <dgm:cxn modelId="{BB0DDC91-CFA0-4CC0-B782-2217FC491760}" srcId="{0E064047-B607-47B4-BF90-F5F66BAF225C}" destId="{5F15D704-619E-45CB-8EE3-7DDC8617A8A1}" srcOrd="4" destOrd="0" parTransId="{F130B7C3-920E-4310-9451-FEC6E86CEE32}" sibTransId="{D46005F4-88F8-4C67-B2AC-E90691D2665D}"/>
    <dgm:cxn modelId="{AA2AFFA1-2157-4373-9AF5-9215F6AF155A}" type="presOf" srcId="{09F0B781-F9AF-47F9-B7DD-465DBB6037FB}" destId="{A9016D96-B160-4059-AC32-C3EB488FB7BF}" srcOrd="0" destOrd="0" presId="urn:microsoft.com/office/officeart/2005/8/layout/vProcess5"/>
    <dgm:cxn modelId="{52B187A6-4C05-4BE6-B146-084E0E6DE78A}" type="presOf" srcId="{09F0B781-F9AF-47F9-B7DD-465DBB6037FB}" destId="{F6C29DE4-7117-46FF-838B-A6831CE9C6FD}" srcOrd="1" destOrd="0" presId="urn:microsoft.com/office/officeart/2005/8/layout/vProcess5"/>
    <dgm:cxn modelId="{2F9074B4-2639-4D81-A883-26DB98C71C26}" srcId="{0E064047-B607-47B4-BF90-F5F66BAF225C}" destId="{20EE8D8E-FE47-4F66-90AA-A3E4D0ED3CC5}" srcOrd="0" destOrd="0" parTransId="{557534AA-D461-491F-83E4-624B63ED9F56}" sibTransId="{1756F568-5C5A-4599-8DE5-616B3F60DF61}"/>
    <dgm:cxn modelId="{2FBB8BC0-53E3-4159-93BA-E846FC5EBE66}" srcId="{0E064047-B607-47B4-BF90-F5F66BAF225C}" destId="{57015B33-186B-446C-8FC8-B1E0933DFC11}" srcOrd="1" destOrd="0" parTransId="{08F24E23-C372-4D39-B2C0-BE9C9A9665E3}" sibTransId="{35414FE8-2822-48E9-9FFA-3F2F28178332}"/>
    <dgm:cxn modelId="{34B4A8D1-50F7-439F-865A-878763CA2823}" type="presOf" srcId="{8259E474-4A76-4BE6-9D57-CAAB1C127974}" destId="{7DE70259-782E-4E60-ABC1-7297610C33C2}" srcOrd="1" destOrd="0" presId="urn:microsoft.com/office/officeart/2005/8/layout/vProcess5"/>
    <dgm:cxn modelId="{C196A0D9-7AD9-4990-9905-EABBD0EE3086}" type="presOf" srcId="{57015B33-186B-446C-8FC8-B1E0933DFC11}" destId="{04CA81F2-20FC-48AB-9B7F-2A721199B1C5}" srcOrd="1" destOrd="0" presId="urn:microsoft.com/office/officeart/2005/8/layout/vProcess5"/>
    <dgm:cxn modelId="{2B58BEDC-C8A0-4853-AD36-C2EFA4D59F5F}" type="presOf" srcId="{0B6B1978-7D78-416A-8369-0ACBC9CC6A38}" destId="{5C5F2181-82D5-488D-BE3E-D1DEF89BF305}" srcOrd="0" destOrd="0" presId="urn:microsoft.com/office/officeart/2005/8/layout/vProcess5"/>
    <dgm:cxn modelId="{E09ECCE0-034E-46E8-9170-1A60ADE3C3C7}" srcId="{0E064047-B607-47B4-BF90-F5F66BAF225C}" destId="{8259E474-4A76-4BE6-9D57-CAAB1C127974}" srcOrd="3" destOrd="0" parTransId="{3E2F867D-AD76-443D-9990-87D67E1256EE}" sibTransId="{0B6B1978-7D78-416A-8369-0ACBC9CC6A38}"/>
    <dgm:cxn modelId="{D39EB2FE-1180-489A-9FE2-34F8E346FD36}" type="presOf" srcId="{20EE8D8E-FE47-4F66-90AA-A3E4D0ED3CC5}" destId="{D5042948-35FB-4211-BC92-721926692188}" srcOrd="1" destOrd="0" presId="urn:microsoft.com/office/officeart/2005/8/layout/vProcess5"/>
    <dgm:cxn modelId="{48F554EE-0C82-4AC9-A406-D477AB608360}" type="presParOf" srcId="{802950E8-DEC6-4CD1-A045-1EB632EF7DE4}" destId="{7DB93327-B039-41B9-82B9-031DC3C8120E}" srcOrd="0" destOrd="0" presId="urn:microsoft.com/office/officeart/2005/8/layout/vProcess5"/>
    <dgm:cxn modelId="{5A317E26-9159-4D75-8F4D-46C913EF54AC}" type="presParOf" srcId="{802950E8-DEC6-4CD1-A045-1EB632EF7DE4}" destId="{0D3FC666-6AC1-45EF-821A-FC4CF7AE2D90}" srcOrd="1" destOrd="0" presId="urn:microsoft.com/office/officeart/2005/8/layout/vProcess5"/>
    <dgm:cxn modelId="{EA86E0CE-88A3-4AD7-9138-5A2EE46948BB}" type="presParOf" srcId="{802950E8-DEC6-4CD1-A045-1EB632EF7DE4}" destId="{36CC6B8D-C766-4A97-A3DA-16B6025EDDD0}" srcOrd="2" destOrd="0" presId="urn:microsoft.com/office/officeart/2005/8/layout/vProcess5"/>
    <dgm:cxn modelId="{45D0D73E-3695-4E3A-AAB6-FD6DA2A8C447}" type="presParOf" srcId="{802950E8-DEC6-4CD1-A045-1EB632EF7DE4}" destId="{A9016D96-B160-4059-AC32-C3EB488FB7BF}" srcOrd="3" destOrd="0" presId="urn:microsoft.com/office/officeart/2005/8/layout/vProcess5"/>
    <dgm:cxn modelId="{7EE7B80A-7F4E-4060-B9A4-A6E8EC4128C1}" type="presParOf" srcId="{802950E8-DEC6-4CD1-A045-1EB632EF7DE4}" destId="{7499F69F-D208-4BED-992B-E4F818832CC0}" srcOrd="4" destOrd="0" presId="urn:microsoft.com/office/officeart/2005/8/layout/vProcess5"/>
    <dgm:cxn modelId="{88CC1BF9-791F-4A87-80D8-23FD020F9B82}" type="presParOf" srcId="{802950E8-DEC6-4CD1-A045-1EB632EF7DE4}" destId="{8CB4174A-5693-46B2-A438-209BDDDF2BBA}" srcOrd="5" destOrd="0" presId="urn:microsoft.com/office/officeart/2005/8/layout/vProcess5"/>
    <dgm:cxn modelId="{8AAC18C8-BA0B-4D68-88E6-BAC6A81F2CE6}" type="presParOf" srcId="{802950E8-DEC6-4CD1-A045-1EB632EF7DE4}" destId="{248A22A4-5C23-480D-9566-34186DF7E2E7}" srcOrd="6" destOrd="0" presId="urn:microsoft.com/office/officeart/2005/8/layout/vProcess5"/>
    <dgm:cxn modelId="{2B76B9DC-0DE8-463E-8EE5-773F84EB6F75}" type="presParOf" srcId="{802950E8-DEC6-4CD1-A045-1EB632EF7DE4}" destId="{4DDB7CF2-1E18-4694-9E58-CFC9E9F7F5C9}" srcOrd="7" destOrd="0" presId="urn:microsoft.com/office/officeart/2005/8/layout/vProcess5"/>
    <dgm:cxn modelId="{928152E9-BDF1-4EA7-B77E-237E870164E8}" type="presParOf" srcId="{802950E8-DEC6-4CD1-A045-1EB632EF7DE4}" destId="{1512323E-1327-4F2B-B27A-349D99B7D40A}" srcOrd="8" destOrd="0" presId="urn:microsoft.com/office/officeart/2005/8/layout/vProcess5"/>
    <dgm:cxn modelId="{AE28B105-D563-4AC8-AD2D-109F8BCBC842}" type="presParOf" srcId="{802950E8-DEC6-4CD1-A045-1EB632EF7DE4}" destId="{5C5F2181-82D5-488D-BE3E-D1DEF89BF305}" srcOrd="9" destOrd="0" presId="urn:microsoft.com/office/officeart/2005/8/layout/vProcess5"/>
    <dgm:cxn modelId="{0620C7AF-36C4-4A97-8B8C-7E2E2C550BDC}" type="presParOf" srcId="{802950E8-DEC6-4CD1-A045-1EB632EF7DE4}" destId="{D5042948-35FB-4211-BC92-721926692188}" srcOrd="10" destOrd="0" presId="urn:microsoft.com/office/officeart/2005/8/layout/vProcess5"/>
    <dgm:cxn modelId="{A31F9F60-B003-45AA-A55E-B29A88759BEA}" type="presParOf" srcId="{802950E8-DEC6-4CD1-A045-1EB632EF7DE4}" destId="{04CA81F2-20FC-48AB-9B7F-2A721199B1C5}" srcOrd="11" destOrd="0" presId="urn:microsoft.com/office/officeart/2005/8/layout/vProcess5"/>
    <dgm:cxn modelId="{1069612F-CE69-4285-AAD7-227E80FD8EB3}" type="presParOf" srcId="{802950E8-DEC6-4CD1-A045-1EB632EF7DE4}" destId="{F6C29DE4-7117-46FF-838B-A6831CE9C6FD}" srcOrd="12" destOrd="0" presId="urn:microsoft.com/office/officeart/2005/8/layout/vProcess5"/>
    <dgm:cxn modelId="{BAE0A7EE-EB74-4DD2-BFCA-E4D33B6C8951}" type="presParOf" srcId="{802950E8-DEC6-4CD1-A045-1EB632EF7DE4}" destId="{7DE70259-782E-4E60-ABC1-7297610C33C2}" srcOrd="13" destOrd="0" presId="urn:microsoft.com/office/officeart/2005/8/layout/vProcess5"/>
    <dgm:cxn modelId="{D16039ED-A9CE-43C6-8E86-B3E2FF1FC94C}" type="presParOf" srcId="{802950E8-DEC6-4CD1-A045-1EB632EF7DE4}" destId="{0E7FC1AC-C958-496B-9649-129966A6D313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FC666-6AC1-45EF-821A-FC4CF7AE2D90}">
      <dsp:nvSpPr>
        <dsp:cNvPr id="0" name=""/>
        <dsp:cNvSpPr/>
      </dsp:nvSpPr>
      <dsp:spPr>
        <a:xfrm>
          <a:off x="0" y="0"/>
          <a:ext cx="4405542" cy="7832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Corpus</a:t>
          </a:r>
        </a:p>
      </dsp:txBody>
      <dsp:txXfrm>
        <a:off x="22940" y="22940"/>
        <a:ext cx="3468726" cy="737360"/>
      </dsp:txXfrm>
    </dsp:sp>
    <dsp:sp modelId="{36CC6B8D-C766-4A97-A3DA-16B6025EDDD0}">
      <dsp:nvSpPr>
        <dsp:cNvPr id="0" name=""/>
        <dsp:cNvSpPr/>
      </dsp:nvSpPr>
      <dsp:spPr>
        <a:xfrm>
          <a:off x="328985" y="892024"/>
          <a:ext cx="4405542" cy="7832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Pré-processamento</a:t>
          </a:r>
        </a:p>
      </dsp:txBody>
      <dsp:txXfrm>
        <a:off x="351925" y="914964"/>
        <a:ext cx="3521570" cy="737360"/>
      </dsp:txXfrm>
    </dsp:sp>
    <dsp:sp modelId="{A9016D96-B160-4059-AC32-C3EB488FB7BF}">
      <dsp:nvSpPr>
        <dsp:cNvPr id="0" name=""/>
        <dsp:cNvSpPr/>
      </dsp:nvSpPr>
      <dsp:spPr>
        <a:xfrm>
          <a:off x="657970" y="1784048"/>
          <a:ext cx="4405542" cy="7832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Tabela de sinônimos</a:t>
          </a:r>
        </a:p>
      </dsp:txBody>
      <dsp:txXfrm>
        <a:off x="680910" y="1806988"/>
        <a:ext cx="3521570" cy="737360"/>
      </dsp:txXfrm>
    </dsp:sp>
    <dsp:sp modelId="{7499F69F-D208-4BED-992B-E4F818832CC0}">
      <dsp:nvSpPr>
        <dsp:cNvPr id="0" name=""/>
        <dsp:cNvSpPr/>
      </dsp:nvSpPr>
      <dsp:spPr>
        <a:xfrm>
          <a:off x="986955" y="2676072"/>
          <a:ext cx="4405542" cy="7832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 err="1"/>
            <a:t>Tokens</a:t>
          </a:r>
          <a:endParaRPr lang="pt-BR" sz="3100" kern="1200" dirty="0"/>
        </a:p>
      </dsp:txBody>
      <dsp:txXfrm>
        <a:off x="1009895" y="2699012"/>
        <a:ext cx="3521570" cy="737360"/>
      </dsp:txXfrm>
    </dsp:sp>
    <dsp:sp modelId="{8CB4174A-5693-46B2-A438-209BDDDF2BBA}">
      <dsp:nvSpPr>
        <dsp:cNvPr id="0" name=""/>
        <dsp:cNvSpPr/>
      </dsp:nvSpPr>
      <dsp:spPr>
        <a:xfrm>
          <a:off x="1315941" y="3568097"/>
          <a:ext cx="4405542" cy="7832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Matriz de termos</a:t>
          </a:r>
        </a:p>
      </dsp:txBody>
      <dsp:txXfrm>
        <a:off x="1338881" y="3591037"/>
        <a:ext cx="3521570" cy="737360"/>
      </dsp:txXfrm>
    </dsp:sp>
    <dsp:sp modelId="{248A22A4-5C23-480D-9566-34186DF7E2E7}">
      <dsp:nvSpPr>
        <dsp:cNvPr id="0" name=""/>
        <dsp:cNvSpPr/>
      </dsp:nvSpPr>
      <dsp:spPr>
        <a:xfrm>
          <a:off x="3896436" y="572200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300" kern="1200"/>
        </a:p>
      </dsp:txBody>
      <dsp:txXfrm>
        <a:off x="4010985" y="572200"/>
        <a:ext cx="280008" cy="383102"/>
      </dsp:txXfrm>
    </dsp:sp>
    <dsp:sp modelId="{4DDB7CF2-1E18-4694-9E58-CFC9E9F7F5C9}">
      <dsp:nvSpPr>
        <dsp:cNvPr id="0" name=""/>
        <dsp:cNvSpPr/>
      </dsp:nvSpPr>
      <dsp:spPr>
        <a:xfrm>
          <a:off x="4225421" y="1464225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300" kern="1200"/>
        </a:p>
      </dsp:txBody>
      <dsp:txXfrm>
        <a:off x="4339970" y="1464225"/>
        <a:ext cx="280008" cy="383102"/>
      </dsp:txXfrm>
    </dsp:sp>
    <dsp:sp modelId="{1512323E-1327-4F2B-B27A-349D99B7D40A}">
      <dsp:nvSpPr>
        <dsp:cNvPr id="0" name=""/>
        <dsp:cNvSpPr/>
      </dsp:nvSpPr>
      <dsp:spPr>
        <a:xfrm>
          <a:off x="4554406" y="2343195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300" kern="1200"/>
        </a:p>
      </dsp:txBody>
      <dsp:txXfrm>
        <a:off x="4668955" y="2343195"/>
        <a:ext cx="280008" cy="383102"/>
      </dsp:txXfrm>
    </dsp:sp>
    <dsp:sp modelId="{5C5F2181-82D5-488D-BE3E-D1DEF89BF305}">
      <dsp:nvSpPr>
        <dsp:cNvPr id="0" name=""/>
        <dsp:cNvSpPr/>
      </dsp:nvSpPr>
      <dsp:spPr>
        <a:xfrm>
          <a:off x="4883392" y="3243922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300" kern="1200"/>
        </a:p>
      </dsp:txBody>
      <dsp:txXfrm>
        <a:off x="4997941" y="3243922"/>
        <a:ext cx="280008" cy="3831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E5D4470F-C30E-4679-B30B-A2E01842F2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C3FBC6B-BDCD-479D-A695-EB9F31EFEA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99B4E-3A8F-4E57-AF58-A7C181BF309F}" type="datetimeFigureOut">
              <a:rPr lang="pt-BR" smtClean="0"/>
              <a:t>19/08/2024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CF38653-93BB-4872-BF58-FF8386B99A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886DB9D-DF3C-4E4A-A425-F8D195A288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682DDB-A604-4AD4-AB0C-74A563210187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16396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315F0-16E5-4858-A616-ABB67EB84479}" type="datetimeFigureOut">
              <a:rPr lang="pt-BR" smtClean="0"/>
              <a:t>19/08/2024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3577" y="4748164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62416E-62BD-44D8-9770-73FA6490F550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0549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0202984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288923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Espaço Reservado para Imagem de Slide 1">
            <a:extLst>
              <a:ext uri="{FF2B5EF4-FFF2-40B4-BE49-F238E27FC236}">
                <a16:creationId xmlns:a16="http://schemas.microsoft.com/office/drawing/2014/main" id="{111B594A-A0D3-C084-1CB0-14DBEF4471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Espaço Reservado para Anotações 2">
            <a:extLst>
              <a:ext uri="{FF2B5EF4-FFF2-40B4-BE49-F238E27FC236}">
                <a16:creationId xmlns:a16="http://schemas.microsoft.com/office/drawing/2014/main" id="{D16BCEA4-5554-3E54-38B2-F8B0B8D3E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0537776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611139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Espaço Reservado para Imagem de Slide 1">
            <a:extLst>
              <a:ext uri="{FF2B5EF4-FFF2-40B4-BE49-F238E27FC236}">
                <a16:creationId xmlns:a16="http://schemas.microsoft.com/office/drawing/2014/main" id="{635A11B9-A10A-C681-166C-341EA319845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Espaço Reservado para Anotações 2">
            <a:extLst>
              <a:ext uri="{FF2B5EF4-FFF2-40B4-BE49-F238E27FC236}">
                <a16:creationId xmlns:a16="http://schemas.microsoft.com/office/drawing/2014/main" id="{34FF7724-FD9A-6272-BE47-2278F1D9D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Espaço Reservado para Imagem de Slide 1">
            <a:extLst>
              <a:ext uri="{FF2B5EF4-FFF2-40B4-BE49-F238E27FC236}">
                <a16:creationId xmlns:a16="http://schemas.microsoft.com/office/drawing/2014/main" id="{635A11B9-A10A-C681-166C-341EA319845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Espaço Reservado para Anotações 2">
            <a:extLst>
              <a:ext uri="{FF2B5EF4-FFF2-40B4-BE49-F238E27FC236}">
                <a16:creationId xmlns:a16="http://schemas.microsoft.com/office/drawing/2014/main" id="{34FF7724-FD9A-6272-BE47-2278F1D9D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7674005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2394694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7461367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25156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229817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2947274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6519486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08078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Espaço Reservado para Imagem de Slide 1">
            <a:extLst>
              <a:ext uri="{FF2B5EF4-FFF2-40B4-BE49-F238E27FC236}">
                <a16:creationId xmlns:a16="http://schemas.microsoft.com/office/drawing/2014/main" id="{A6A145DA-A02A-AD2F-C8EC-D93BCCC1241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Espaço Reservado para Anotações 2">
            <a:extLst>
              <a:ext uri="{FF2B5EF4-FFF2-40B4-BE49-F238E27FC236}">
                <a16:creationId xmlns:a16="http://schemas.microsoft.com/office/drawing/2014/main" id="{5CF1F069-8626-559A-2358-BEA4B25BC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tabLst/>
              <a:defRPr/>
            </a:pPr>
            <a:endParaRPr lang="pt-BR"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926491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290575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660798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699702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838288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66440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782980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gradFill flip="none" rotWithShape="1">
          <a:gsLst>
            <a:gs pos="100000">
              <a:schemeClr val="accent1">
                <a:lumMod val="75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2B0A4E-9478-4F99-9441-12676BE271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B0A79D7-F345-4E7B-9075-97FD2ED095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AED94D0-6600-442E-8019-8C686339B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25F58-95D6-4E80-920F-9304F98CAA75}" type="datetime1">
              <a:rPr lang="pt-BR" smtClean="0"/>
              <a:t>19/08/2024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307E662-8015-4520-93F8-3F61B09C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 sz="1000" dirty="0"/>
              <a:t>Prof. Jones Egydio</a:t>
            </a:r>
          </a:p>
          <a:p>
            <a:r>
              <a:rPr lang="pt-BR" sz="800" dirty="0"/>
              <a:t>Jones.Egydio@maua.br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AD148D8-F372-4CE2-9BC1-BDD392345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9264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9B10E6-1B88-47CA-8EB7-9DDFE0AF0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309447-277F-4633-8DCC-89EE30684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BD11BB8-818B-45BF-8DFB-6164B8CA4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81AB-DBD2-4A41-BBC9-B96A451BDCB2}" type="datetime1">
              <a:rPr lang="pt-BR" smtClean="0"/>
              <a:t>19/08/2024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210319-75D4-4AFD-8D57-8D023E262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F8FEEA-2E38-401B-8761-B8BCBA470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6538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D88418E-55F9-46B8-92DC-096CDBBB2D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940503D-91DB-4B7A-A51F-1E740875C7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A6CFF66-7B94-437F-85C9-C61FC617C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3A6D-0347-4B7E-A23A-A4BB69AF7116}" type="datetime1">
              <a:rPr lang="pt-BR" smtClean="0"/>
              <a:t>19/08/2024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BFEFCA-8758-4171-B32E-770E63E7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6494F6-F9F8-408D-9673-7E06F9E2C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86905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1_Slide de título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0" y="4904650"/>
            <a:ext cx="12192400" cy="141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474990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49155B-2423-4164-B68B-CD64CAEC5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7CABF6-B598-4127-9D21-F4F472454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9F6538-1E6E-47E3-8E95-CA02EA111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96B35-0859-4884-AA16-212EA731F977}" type="datetime1">
              <a:rPr lang="pt-BR" smtClean="0"/>
              <a:t>19/08/2024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B6FF0-0AEA-4E3C-AD15-8B8EBF3D2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F8DE822-64B4-4CE9-BC85-932F9EB28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189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782E1A-3F9D-4D2D-A4D4-4DAD4543A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3D8667F-A861-456F-A1FC-FEDA5989D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ACEFC1-657E-4276-B8E8-2D0B8A97D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CCF24-506D-4586-8BEB-262A8538FA72}" type="datetime1">
              <a:rPr lang="pt-BR" smtClean="0"/>
              <a:t>19/08/2024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380ADA-F392-410D-B6CA-1367513B4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FB20CF-6438-4B16-9679-200B54E93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1998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142280-DC37-422A-9C05-97745D133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F23349-7666-49E9-B8AD-CAEA8876E0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E00E82E-D8CF-4937-BA0B-9EADBD368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BCD8604-BD54-4492-AC36-62B97B607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3B43B-8A94-4810-A66C-9610439C9AA2}" type="datetime1">
              <a:rPr lang="pt-BR" smtClean="0"/>
              <a:t>19/08/2024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A0BAA6-60D0-48B6-A98D-810A160DC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D11651D-C31F-4F50-8A6C-EAD814C8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364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0F30BF-9499-4318-B3CC-B6E9145C6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3BB1FD-6C68-43CD-ACCF-B60BFE329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F8F1E49-5C8E-46F9-8BE0-FEFE068D2B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7B73B0B-CD80-48C3-AF2B-8C7D40E469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F706B3D-E47D-4AF1-A593-02B966A728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891753A-A4BF-41C1-AA72-7C2E2D5F4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1BE33-127D-487B-B155-1BAC4343AB9A}" type="datetime1">
              <a:rPr lang="pt-BR" smtClean="0"/>
              <a:t>19/08/2024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522B8B5-4E34-400F-A097-24CCDFCF7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020421B-7F7D-4F67-825E-4AAAE0FA6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50789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D5AA40-A726-48AD-BF79-D6989B3CA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A098CB0-988A-4E91-8DFA-5636CBBC4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D8570-2685-4A89-8BB5-A38410E78AF7}" type="datetime1">
              <a:rPr lang="pt-BR" smtClean="0"/>
              <a:t>19/08/2024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97B1ABC-069F-4A03-8705-0AC67A1F1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66F3D7E-6610-426F-B980-2B729AD3C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73311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4B55866-E628-400D-A288-E1566E6A1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3E952-962A-4C6C-AE8C-C53E2072BFDC}" type="datetime1">
              <a:rPr lang="pt-BR" smtClean="0"/>
              <a:t>19/08/2024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B655CF7-AB0C-4778-A910-FE5FA7B1D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95FE73E-E61B-4E63-BD5C-A234C6C26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8732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7FD258-5C47-4ED6-BD7B-E1922BC71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305D36-350F-498D-AF99-83405CD70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FED8D98-D709-4EAC-88F9-3EE97AEC5D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55B7795-AF2E-467A-82A2-952E3420F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BE844-CEAD-4DEF-9CC9-C272659B8AD6}" type="datetime1">
              <a:rPr lang="pt-BR" smtClean="0"/>
              <a:t>19/08/2024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106C81-8406-43E1-B701-27FF5BA28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292576F-A2DC-46E7-ADBB-8F43247B2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1057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B16663-7E0D-4063-AD7A-D25D91CF5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6819AB3-98F7-4C18-A1AB-9CA3F77D50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B3086EC-3966-4D11-8CC5-3AF201F8B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A0D82E7-7A6A-4BA1-930C-BA9D5CF4F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251AA-A518-4867-A45E-D2859FE9468A}" type="datetime1">
              <a:rPr lang="pt-BR" smtClean="0"/>
              <a:t>19/08/2024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06A718C-D6C5-461A-AB9F-DD8A915C6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F2958B1-6AE1-42E6-958B-739DE3701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448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99000">
              <a:schemeClr val="accent1">
                <a:lumMod val="45000"/>
                <a:lumOff val="55000"/>
              </a:schemeClr>
            </a:gs>
            <a:gs pos="92000">
              <a:schemeClr val="tx2">
                <a:lumMod val="20000"/>
                <a:lumOff val="8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B8D0260-35E9-4ED1-B654-514E13F1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2BC094-3924-4D1A-BAFC-F9BA1A036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73F62B7-371B-4019-B41E-153F905A5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127CC-1921-4FC9-B4B3-F0144CB50A33}" type="datetime1">
              <a:rPr lang="pt-BR" smtClean="0"/>
              <a:t>19/08/2024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42FEB5-A229-4377-8A15-CE36260404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CCDF72-BEE5-42F5-9FE3-617C24AD9A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6993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microsoft.com/office/2007/relationships/hdphoto" Target="../media/hdphoto2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5.png"/><Relationship Id="rId2" Type="http://schemas.openxmlformats.org/officeDocument/2006/relationships/video" Target="https://www.youtube.com/embed/YQSQGOTwOPg?feature=oembed" TargetMode="External"/><Relationship Id="rId1" Type="http://schemas.openxmlformats.org/officeDocument/2006/relationships/video" Target="https://www.youtube.com/embed/kD_My7JLc-M?feature=oembed" TargetMode="Externa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ol.com.br/tilt/noticias/redacao/2023/06/19/golpe-da-cara-falsa-homem-usava-boneco-e-foto-para-burlar-biometria-facial.htm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pt.coursera.org/learn/getting-started-with-tensor-flow2?#syllabus" TargetMode="External"/><Relationship Id="rId3" Type="http://schemas.openxmlformats.org/officeDocument/2006/relationships/hyperlink" Target="https://image-net.org/challenges/LSVRC/" TargetMode="External"/><Relationship Id="rId7" Type="http://schemas.openxmlformats.org/officeDocument/2006/relationships/hyperlink" Target="https://pt.coursera.org/learn/introduction-computer-vision-watson-opencv?#syllabus" TargetMode="External"/><Relationship Id="rId12" Type="http://schemas.microsoft.com/office/2007/relationships/hdphoto" Target="../media/hdphoto2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nilc.icmc.usp.br/nilc/index.php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s://machinelearningmastery.com/introduction-to-the-imagenet-large-scale-visual-recognition-challenge-ilsvrc/" TargetMode="External"/><Relationship Id="rId10" Type="http://schemas.openxmlformats.org/officeDocument/2006/relationships/image" Target="../media/image30.png"/><Relationship Id="rId4" Type="http://schemas.openxmlformats.org/officeDocument/2006/relationships/hyperlink" Target="https://www.kaggle.com/getting-started/149448" TargetMode="External"/><Relationship Id="rId9" Type="http://schemas.openxmlformats.org/officeDocument/2006/relationships/hyperlink" Target="https://pt.coursera.org/specializations/natural-language-processing?#course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hyperlink" Target="https://github.com/jegydio/PhD/blob/main/Exerc%C3%ADcio_Programa_v2_com_Triplet.ipynb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0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8" descr="Conexões Digitais">
            <a:extLst>
              <a:ext uri="{FF2B5EF4-FFF2-40B4-BE49-F238E27FC236}">
                <a16:creationId xmlns:a16="http://schemas.microsoft.com/office/drawing/2014/main" id="{391ED85C-168A-4AEF-B9F1-2E8964C43F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449" t="9091" r="24372" b="-1"/>
          <a:stretch/>
        </p:blipFill>
        <p:spPr>
          <a:xfrm>
            <a:off x="3523485" y="10"/>
            <a:ext cx="8668512" cy="685799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8B3B83-7D3C-4231-8D90-9C379CF8A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10781006" cy="3204134"/>
          </a:xfrm>
        </p:spPr>
        <p:txBody>
          <a:bodyPr anchor="b">
            <a:normAutofit/>
          </a:bodyPr>
          <a:lstStyle/>
          <a:p>
            <a:pPr algn="l"/>
            <a:r>
              <a:rPr lang="pt-BR" sz="4000" b="1" dirty="0">
                <a:latin typeface="Arial" panose="020B0604020202020204" pitchFamily="34" charset="0"/>
                <a:ea typeface="UD Digi Kyokasho N-B" panose="020B0400000000000000" pitchFamily="18" charset="-128"/>
                <a:cs typeface="Arial" panose="020B0604020202020204" pitchFamily="34" charset="0"/>
              </a:rPr>
              <a:t>FIAP</a:t>
            </a:r>
            <a:br>
              <a:rPr lang="pt-BR" sz="4000" dirty="0">
                <a:latin typeface="Arial" panose="020B0604020202020204" pitchFamily="34" charset="0"/>
                <a:ea typeface="UD Digi Kyokasho N-B" panose="020B0400000000000000" pitchFamily="18" charset="-128"/>
                <a:cs typeface="Arial" panose="020B0604020202020204" pitchFamily="34" charset="0"/>
              </a:rPr>
            </a:br>
            <a:br>
              <a:rPr lang="pt-BR" sz="4000" dirty="0">
                <a:latin typeface="Arial" panose="020B0604020202020204" pitchFamily="34" charset="0"/>
                <a:ea typeface="UD Digi Kyokasho N-B" panose="020B0400000000000000" pitchFamily="18" charset="-128"/>
                <a:cs typeface="Arial" panose="020B0604020202020204" pitchFamily="34" charset="0"/>
              </a:rPr>
            </a:br>
            <a:r>
              <a:rPr lang="pt-BR" sz="4000" dirty="0" err="1">
                <a:latin typeface="Arial" panose="020B0604020202020204" pitchFamily="34" charset="0"/>
                <a:ea typeface="UD Digi Kyokasho N-B" panose="020B0400000000000000" pitchFamily="18" charset="-128"/>
                <a:cs typeface="Arial" panose="020B0604020202020204" pitchFamily="34" charset="0"/>
              </a:rPr>
              <a:t>Statistics</a:t>
            </a:r>
            <a:r>
              <a:rPr lang="pt-BR" sz="4000" dirty="0">
                <a:latin typeface="Arial" panose="020B0604020202020204" pitchFamily="34" charset="0"/>
                <a:ea typeface="UD Digi Kyokasho N-B" panose="020B0400000000000000" pitchFamily="18" charset="-128"/>
                <a:cs typeface="Arial" panose="020B0604020202020204" pitchFamily="34" charset="0"/>
              </a:rPr>
              <a:t> for Machine Learning</a:t>
            </a:r>
            <a:br>
              <a:rPr lang="pt-BR" sz="4000" dirty="0">
                <a:latin typeface="Arial" panose="020B0604020202020204" pitchFamily="34" charset="0"/>
                <a:ea typeface="UD Digi Kyokasho N-B" panose="020B0400000000000000" pitchFamily="18" charset="-128"/>
                <a:cs typeface="Arial" panose="020B0604020202020204" pitchFamily="34" charset="0"/>
              </a:rPr>
            </a:br>
            <a:br>
              <a:rPr lang="pt-BR" sz="4000" dirty="0">
                <a:latin typeface="Arial" panose="020B0604020202020204" pitchFamily="34" charset="0"/>
                <a:ea typeface="UD Digi Kyokasho N-B" panose="020B0400000000000000" pitchFamily="18" charset="-128"/>
                <a:cs typeface="Arial" panose="020B0604020202020204" pitchFamily="34" charset="0"/>
              </a:rPr>
            </a:br>
            <a:r>
              <a:rPr lang="pt-BR" sz="1000" dirty="0">
                <a:latin typeface="Arial" panose="020B0604020202020204" pitchFamily="34" charset="0"/>
                <a:ea typeface="UD Digi Kyokasho N-B" panose="020B0400000000000000" pitchFamily="18" charset="-128"/>
                <a:cs typeface="Arial" panose="020B0604020202020204" pitchFamily="34" charset="0"/>
              </a:rPr>
              <a:t> </a:t>
            </a:r>
            <a:br>
              <a:rPr lang="pt-BR" sz="3700" dirty="0">
                <a:latin typeface="Arial" panose="020B0604020202020204" pitchFamily="34" charset="0"/>
                <a:ea typeface="UD Digi Kyokasho N-B" panose="020B0400000000000000" pitchFamily="18" charset="-128"/>
                <a:cs typeface="Arial" panose="020B0604020202020204" pitchFamily="34" charset="0"/>
              </a:rPr>
            </a:br>
            <a:r>
              <a:rPr lang="pt-BR" sz="3200" dirty="0">
                <a:latin typeface="Arial" panose="020B0604020202020204" pitchFamily="34" charset="0"/>
                <a:ea typeface="UD Digi Kyokasho N-B" panose="020B0400000000000000" pitchFamily="18" charset="-128"/>
                <a:cs typeface="Arial" panose="020B0604020202020204" pitchFamily="34" charset="0"/>
              </a:rPr>
              <a:t>Aula 15: Introdução Análise de Texto e Imagens</a:t>
            </a:r>
            <a:endParaRPr lang="pt-BR" sz="3700" dirty="0">
              <a:latin typeface="Arial" panose="020B0604020202020204" pitchFamily="34" charset="0"/>
              <a:ea typeface="UD Digi Kyokasho N-B" panose="020B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F6B1491-92DD-4479-8E7F-AF72097338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862715"/>
          </a:xfrm>
        </p:spPr>
        <p:txBody>
          <a:bodyPr>
            <a:normAutofit/>
          </a:bodyPr>
          <a:lstStyle/>
          <a:p>
            <a:pPr algn="l"/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Prof. Jones Egydio</a:t>
            </a:r>
          </a:p>
          <a:p>
            <a:pPr algn="l"/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profjones.egydio@fiap.com.br</a:t>
            </a:r>
            <a:endParaRPr lang="pt-B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D210C1C3-481C-4D13-8E2C-BAB249BB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52591" y="6313279"/>
            <a:ext cx="2809017" cy="365125"/>
          </a:xfrm>
        </p:spPr>
        <p:txBody>
          <a:bodyPr>
            <a:normAutofit/>
          </a:bodyPr>
          <a:lstStyle>
            <a:lvl1pPr>
              <a:defRPr b="1"/>
            </a:lvl1pPr>
          </a:lstStyle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2024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87CE233-8CDD-4D2D-BEB1-678D5E8714F2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0" name="Picture 6" descr="Logo Parceiro">
            <a:extLst>
              <a:ext uri="{FF2B5EF4-FFF2-40B4-BE49-F238E27FC236}">
                <a16:creationId xmlns:a16="http://schemas.microsoft.com/office/drawing/2014/main" id="{CE79A440-755A-9D83-FF9B-61DC31BD3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363" y="333710"/>
            <a:ext cx="135324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354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2" name="Rectangle 451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Rectangle 452">
            <a:extLst>
              <a:ext uri="{FF2B5EF4-FFF2-40B4-BE49-F238E27FC236}">
                <a16:creationId xmlns:a16="http://schemas.microsoft.com/office/drawing/2014/main" id="{35D813D1-BA6B-40B4-A101-04BB89445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4" name="Picture 453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455" name="Rectangle 454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6" name="Rectangle 455">
            <a:extLst>
              <a:ext uri="{FF2B5EF4-FFF2-40B4-BE49-F238E27FC236}">
                <a16:creationId xmlns:a16="http://schemas.microsoft.com/office/drawing/2014/main" id="{AEA3DFA5-2D7B-4989-8ED7-8321EC114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678" y="0"/>
            <a:ext cx="11145980" cy="6870723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12" name="Shape 412"/>
          <p:cNvSpPr txBox="1"/>
          <p:nvPr/>
        </p:nvSpPr>
        <p:spPr>
          <a:xfrm>
            <a:off x="1191966" y="900622"/>
            <a:ext cx="3629555" cy="1893524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4800" b="1">
                <a:latin typeface="+mj-lt"/>
                <a:ea typeface="+mj-ea"/>
                <a:cs typeface="+mj-cs"/>
              </a:rPr>
              <a:t>Análise de Texto</a:t>
            </a:r>
            <a:endParaRPr lang="en-US" sz="4800" i="1">
              <a:latin typeface="+mj-lt"/>
              <a:ea typeface="+mj-ea"/>
              <a:cs typeface="+mj-cs"/>
            </a:endParaRPr>
          </a:p>
        </p:txBody>
      </p:sp>
      <p:sp>
        <p:nvSpPr>
          <p:cNvPr id="413" name="Shape 413"/>
          <p:cNvSpPr/>
          <p:nvPr/>
        </p:nvSpPr>
        <p:spPr>
          <a:xfrm>
            <a:off x="1191966" y="2965593"/>
            <a:ext cx="3994582" cy="2941544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228600">
              <a:lnSpc>
                <a:spcPct val="90000"/>
              </a:lnSpc>
              <a:spcAft>
                <a:spcPts val="600"/>
              </a:spcAft>
              <a:buSzPts val="2800"/>
            </a:pPr>
            <a:r>
              <a:rPr lang="en-US" b="1" dirty="0"/>
              <a:t>TF-IDF (</a:t>
            </a:r>
            <a:r>
              <a:rPr lang="en-US" b="1" i="1" dirty="0"/>
              <a:t>Inverse Document Frequency</a:t>
            </a:r>
            <a:r>
              <a:rPr lang="en-US" b="1" dirty="0"/>
              <a:t>)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dirty="0"/>
          </a:p>
        </p:txBody>
      </p:sp>
      <p:pic>
        <p:nvPicPr>
          <p:cNvPr id="5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86548" y="579912"/>
            <a:ext cx="6320441" cy="277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m 5" descr="bagofwords2.001 copy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89717" y="3498320"/>
            <a:ext cx="6320441" cy="150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7D71A54A-307E-4B6E-B4B2-16D03A865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012" y="301233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196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8" name="Rectangle 4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Rectangle 423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6" name="Freeform: Shape 425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8" name="Rectangle 427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Shape 412"/>
          <p:cNvSpPr txBox="1"/>
          <p:nvPr/>
        </p:nvSpPr>
        <p:spPr>
          <a:xfrm>
            <a:off x="586478" y="1683756"/>
            <a:ext cx="3115265" cy="2396359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Análise de Texto</a:t>
            </a:r>
            <a:endParaRPr lang="en-US" sz="4000" i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13" name="Shape 413"/>
          <p:cNvSpPr/>
          <p:nvPr/>
        </p:nvSpPr>
        <p:spPr>
          <a:xfrm>
            <a:off x="4487451" y="644280"/>
            <a:ext cx="6181907" cy="3399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8100" defTabSz="685800">
              <a:lnSpc>
                <a:spcPct val="115000"/>
              </a:lnSpc>
              <a:spcAft>
                <a:spcPts val="600"/>
              </a:spcAft>
              <a:buSzPts val="2800"/>
            </a:pPr>
            <a:r>
              <a:rPr lang="pt-BR" sz="2400" b="1" kern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Possíveis análises:</a:t>
            </a:r>
          </a:p>
          <a:p>
            <a:pPr marL="342900" indent="-304800" defTabSz="685800">
              <a:lnSpc>
                <a:spcPct val="115000"/>
              </a:lnSpc>
              <a:spcAft>
                <a:spcPts val="600"/>
              </a:spcAft>
              <a:buSzPts val="2800"/>
              <a:buFont typeface="Arial"/>
              <a:buChar char="●"/>
            </a:pPr>
            <a:endParaRPr lang="pt-BR" sz="2400" b="1" kern="1200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  <a:p>
            <a:pPr marL="342900" indent="-304800" defTabSz="685800">
              <a:lnSpc>
                <a:spcPct val="115000"/>
              </a:lnSpc>
              <a:spcAft>
                <a:spcPts val="600"/>
              </a:spcAft>
              <a:buSzPts val="2800"/>
              <a:buFont typeface="Arial"/>
              <a:buChar char="●"/>
            </a:pPr>
            <a:endParaRPr lang="pt-BR" sz="2000" b="1" kern="1200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  <a:p>
            <a:pPr marL="342900" indent="-304800" defTabSz="685800">
              <a:lnSpc>
                <a:spcPct val="115000"/>
              </a:lnSpc>
              <a:spcAft>
                <a:spcPts val="600"/>
              </a:spcAft>
              <a:buSzPts val="2800"/>
              <a:buFont typeface="Arial"/>
              <a:buChar char="●"/>
            </a:pPr>
            <a:endParaRPr lang="pt-BR" sz="2000" b="1" kern="1200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  <a:p>
            <a:pPr marL="342900" indent="-304800" defTabSz="685800">
              <a:lnSpc>
                <a:spcPct val="115000"/>
              </a:lnSpc>
              <a:spcAft>
                <a:spcPts val="600"/>
              </a:spcAft>
              <a:buSzPts val="2800"/>
              <a:buFont typeface="Arial"/>
              <a:buChar char="●"/>
            </a:pPr>
            <a:endParaRPr lang="pt-BR" sz="2800" b="1" kern="1200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  <a:p>
            <a:pPr marL="342900" indent="-304800" defTabSz="685800">
              <a:lnSpc>
                <a:spcPct val="115000"/>
              </a:lnSpc>
              <a:spcAft>
                <a:spcPts val="600"/>
              </a:spcAft>
              <a:buSzPts val="2800"/>
              <a:buFont typeface="Arial"/>
              <a:buChar char="●"/>
            </a:pPr>
            <a:endParaRPr lang="pt-BR" sz="2800" b="1" kern="1200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  <a:p>
            <a:pPr marL="342900" indent="-304800" defTabSz="685800">
              <a:lnSpc>
                <a:spcPct val="115000"/>
              </a:lnSpc>
              <a:spcAft>
                <a:spcPts val="600"/>
              </a:spcAft>
              <a:buSzPts val="2800"/>
              <a:buFont typeface="Arial"/>
              <a:buChar char="●"/>
            </a:pPr>
            <a:endParaRPr lang="pt-BR" sz="2800" b="1" kern="1200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  <a:p>
            <a:pPr marL="342900" indent="-304800" defTabSz="685800">
              <a:lnSpc>
                <a:spcPct val="115000"/>
              </a:lnSpc>
              <a:spcAft>
                <a:spcPts val="600"/>
              </a:spcAft>
              <a:buSzPts val="2800"/>
              <a:buFont typeface="Arial"/>
              <a:buChar char="●"/>
            </a:pPr>
            <a:endParaRPr lang="pt-BR" sz="2800" b="1" kern="1200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  <a:p>
            <a:pPr marL="342900" indent="-304800" defTabSz="685800">
              <a:lnSpc>
                <a:spcPct val="115000"/>
              </a:lnSpc>
              <a:spcAft>
                <a:spcPts val="600"/>
              </a:spcAft>
              <a:buSzPts val="2800"/>
              <a:buFont typeface="Arial"/>
              <a:buChar char="●"/>
            </a:pPr>
            <a:endParaRPr lang="pt-BR" altLang="pt-BR" sz="2800" b="1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342900" indent="-304800" defTabSz="685800">
              <a:lnSpc>
                <a:spcPct val="115000"/>
              </a:lnSpc>
              <a:spcAft>
                <a:spcPts val="600"/>
              </a:spcAft>
              <a:buSzPts val="2800"/>
              <a:buFont typeface="Arial"/>
              <a:buChar char="●"/>
            </a:pPr>
            <a:endParaRPr lang="pt-BR" altLang="pt-BR" sz="2800" b="1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342900" indent="-304800" defTabSz="685800">
              <a:lnSpc>
                <a:spcPct val="115000"/>
              </a:lnSpc>
              <a:spcAft>
                <a:spcPts val="600"/>
              </a:spcAft>
              <a:buSzPts val="2800"/>
              <a:buFont typeface="Arial"/>
              <a:buChar char="●"/>
            </a:pPr>
            <a:endParaRPr lang="pt-BR" altLang="pt-BR" sz="2800" b="1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457200" indent="-406400">
              <a:lnSpc>
                <a:spcPct val="115000"/>
              </a:lnSpc>
              <a:spcAft>
                <a:spcPts val="600"/>
              </a:spcAft>
              <a:buSzPts val="2800"/>
              <a:buFont typeface="Arial"/>
              <a:buChar char="●"/>
            </a:pPr>
            <a:endParaRPr lang="pt-BR" altLang="pt-BR" sz="4000" b="1" dirty="0">
              <a:latin typeface="Arial" panose="020B0604020202020204" pitchFamily="34" charset="0"/>
            </a:endParaRPr>
          </a:p>
        </p:txBody>
      </p:sp>
      <p:pic>
        <p:nvPicPr>
          <p:cNvPr id="4" name="Imagem 4" descr="Resultado de imagem para wordclou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" t="5804" r="1807" b="8382"/>
          <a:stretch/>
        </p:blipFill>
        <p:spPr bwMode="auto">
          <a:xfrm>
            <a:off x="7487732" y="1502875"/>
            <a:ext cx="4231247" cy="2380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m 3" descr="Resultado de imagem para sentiment analysis matri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6" t="11331" r="11957" b="55252"/>
          <a:stretch>
            <a:fillRect/>
          </a:stretch>
        </p:blipFill>
        <p:spPr bwMode="auto">
          <a:xfrm>
            <a:off x="6277378" y="4463727"/>
            <a:ext cx="5231327" cy="1923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6347013" y="4272108"/>
            <a:ext cx="5074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spcAft>
                <a:spcPts val="600"/>
              </a:spcAft>
            </a:pPr>
            <a:r>
              <a:rPr lang="pt-BR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Análise de sentimentos</a:t>
            </a:r>
            <a:endParaRPr lang="pt-BR" sz="2800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6821826" y="1123405"/>
            <a:ext cx="5074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spcAft>
                <a:spcPts val="600"/>
              </a:spcAft>
            </a:pPr>
            <a:r>
              <a:rPr lang="pt-BR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Nuvem de palavras</a:t>
            </a:r>
            <a:endParaRPr lang="pt-BR" sz="2800" b="1" dirty="0"/>
          </a:p>
        </p:txBody>
      </p:sp>
      <p:pic>
        <p:nvPicPr>
          <p:cNvPr id="3" name="Picture 6" descr="Logo Parceiro">
            <a:extLst>
              <a:ext uri="{FF2B5EF4-FFF2-40B4-BE49-F238E27FC236}">
                <a16:creationId xmlns:a16="http://schemas.microsoft.com/office/drawing/2014/main" id="{44E210E7-ADD1-6C05-F9FA-CAB3DDF0B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012" y="301233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203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" name="Group 445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Rectangle 446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421" name="Rectangle 420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2" name="Shape 412"/>
          <p:cNvSpPr txBox="1"/>
          <p:nvPr/>
        </p:nvSpPr>
        <p:spPr>
          <a:xfrm>
            <a:off x="368139" y="558765"/>
            <a:ext cx="4446860" cy="1616203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FFFFFF"/>
              </a:buClr>
              <a:defRPr/>
            </a:pPr>
            <a:r>
              <a:rPr lang="en-US" sz="4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rPr>
              <a:t>Análise</a:t>
            </a: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rPr>
              <a:t> de Imagens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13" name="Shape 413"/>
          <p:cNvSpPr/>
          <p:nvPr/>
        </p:nvSpPr>
        <p:spPr>
          <a:xfrm>
            <a:off x="731974" y="2541697"/>
            <a:ext cx="3702579" cy="3524823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22860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2800"/>
              <a:defRPr/>
            </a:pPr>
            <a:r>
              <a:rPr lang="en-US" sz="2800" dirty="0" err="1">
                <a:solidFill>
                  <a:srgbClr val="FFFFFF"/>
                </a:solidFill>
                <a:sym typeface="Arial"/>
              </a:rPr>
              <a:t>Importância</a:t>
            </a:r>
            <a:endParaRPr lang="en-US" sz="2800" dirty="0">
              <a:solidFill>
                <a:srgbClr val="FFFFFF"/>
              </a:solidFill>
              <a:sym typeface="Arial"/>
            </a:endParaRPr>
          </a:p>
          <a:p>
            <a:pPr marL="508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  <a:defRPr/>
            </a:pPr>
            <a:endParaRPr lang="en-US" sz="2800" dirty="0">
              <a:solidFill>
                <a:srgbClr val="FFFFFF"/>
              </a:solidFill>
              <a:sym typeface="Arial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defRPr/>
            </a:pPr>
            <a:endParaRPr lang="en-US" altLang="pt-BR" sz="2800" dirty="0">
              <a:solidFill>
                <a:srgbClr val="FFFFFF"/>
              </a:solidFill>
              <a:sym typeface="Arial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defRPr/>
            </a:pPr>
            <a:endParaRPr lang="en-US" altLang="pt-BR" sz="2800" dirty="0">
              <a:solidFill>
                <a:srgbClr val="FFFFFF"/>
              </a:solidFill>
              <a:sym typeface="Arial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defRPr/>
            </a:pPr>
            <a:endParaRPr lang="en-US" altLang="pt-BR" sz="2800" dirty="0">
              <a:solidFill>
                <a:srgbClr val="FFFFFF"/>
              </a:solidFill>
              <a:sym typeface="Arial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defRPr/>
            </a:pPr>
            <a:endParaRPr lang="en-US" altLang="pt-BR" sz="2800" dirty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11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0094" y="1547936"/>
            <a:ext cx="6746072" cy="352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 descr="Logo Parceiro">
            <a:extLst>
              <a:ext uri="{FF2B5EF4-FFF2-40B4-BE49-F238E27FC236}">
                <a16:creationId xmlns:a16="http://schemas.microsoft.com/office/drawing/2014/main" id="{261248E9-04E2-FA17-A7B7-11CC3DDBD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012" y="301233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067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006" name="Rectangle 42005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07" name="Rectangle 42006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08" name="Rectangle 42007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09" name="Rectangle 42008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010" name="Rectangle 42009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11" name="Oval 42010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986" name="Text Box 2">
            <a:extLst>
              <a:ext uri="{FF2B5EF4-FFF2-40B4-BE49-F238E27FC236}">
                <a16:creationId xmlns:a16="http://schemas.microsoft.com/office/drawing/2014/main" id="{169D2BE3-6AAF-964D-28B8-9B78249FA4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396" y="586855"/>
            <a:ext cx="4230100" cy="33874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>
              <a:defRPr sz="2400">
                <a:solidFill>
                  <a:schemeClr val="accent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accent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accent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accent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accent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pt-BR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Desafios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2C3E000F-BA17-4F1B-6636-A52A458D62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6540" y="1008068"/>
            <a:ext cx="6038355" cy="554604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marL="381000" indent="-381000">
              <a:defRPr sz="2400">
                <a:solidFill>
                  <a:schemeClr val="accent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accent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accent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accent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accent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anose="02020603050405020304" pitchFamily="18" charset="0"/>
              </a:defRPr>
            </a:lvl9pPr>
          </a:lstStyle>
          <a:p>
            <a:pPr marL="152400" indent="0">
              <a:lnSpc>
                <a:spcPct val="150000"/>
              </a:lnSpc>
              <a:spcBef>
                <a:spcPct val="20000"/>
              </a:spcBef>
            </a:pPr>
            <a:r>
              <a:rPr lang="en-US" altLang="pt-BR" b="1" dirty="0" err="1">
                <a:solidFill>
                  <a:schemeClr val="tx1"/>
                </a:solidFill>
                <a:latin typeface="+mn-lt"/>
              </a:rPr>
              <a:t>Desafios</a:t>
            </a:r>
            <a:endParaRPr lang="en-US" altLang="pt-BR" b="1" dirty="0">
              <a:solidFill>
                <a:schemeClr val="tx1"/>
              </a:solidFill>
              <a:latin typeface="+mn-lt"/>
            </a:endParaRPr>
          </a:p>
          <a:p>
            <a:pPr indent="-2286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pt-BR" dirty="0">
              <a:solidFill>
                <a:schemeClr val="tx1"/>
              </a:solidFill>
              <a:latin typeface="+mn-lt"/>
            </a:endParaRPr>
          </a:p>
          <a:p>
            <a:pPr indent="-2286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pt-BR" dirty="0">
                <a:solidFill>
                  <a:schemeClr val="tx1"/>
                </a:solidFill>
                <a:latin typeface="+mn-lt"/>
              </a:rPr>
              <a:t>Imagens </a:t>
            </a:r>
            <a:r>
              <a:rPr lang="en-US" altLang="pt-BR" dirty="0" err="1">
                <a:solidFill>
                  <a:schemeClr val="tx1"/>
                </a:solidFill>
                <a:latin typeface="+mn-lt"/>
              </a:rPr>
              <a:t>em</a:t>
            </a:r>
            <a:r>
              <a:rPr lang="en-US" altLang="pt-BR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pt-BR" dirty="0" err="1">
                <a:solidFill>
                  <a:schemeClr val="tx1"/>
                </a:solidFill>
                <a:latin typeface="+mn-lt"/>
              </a:rPr>
              <a:t>diferentes</a:t>
            </a:r>
            <a:r>
              <a:rPr lang="en-US" altLang="pt-BR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pt-BR" dirty="0" err="1">
                <a:solidFill>
                  <a:schemeClr val="tx1"/>
                </a:solidFill>
                <a:latin typeface="+mn-lt"/>
              </a:rPr>
              <a:t>posições</a:t>
            </a:r>
            <a:r>
              <a:rPr lang="en-US" altLang="pt-BR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indent="-2286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pt-BR" dirty="0">
                <a:solidFill>
                  <a:schemeClr val="tx1"/>
                </a:solidFill>
                <a:latin typeface="+mn-lt"/>
              </a:rPr>
              <a:t>Imagens com </a:t>
            </a:r>
            <a:r>
              <a:rPr lang="en-US" altLang="pt-BR" dirty="0" err="1">
                <a:solidFill>
                  <a:schemeClr val="tx1"/>
                </a:solidFill>
                <a:latin typeface="+mn-lt"/>
              </a:rPr>
              <a:t>fundos</a:t>
            </a:r>
            <a:r>
              <a:rPr lang="en-US" altLang="pt-BR" dirty="0">
                <a:solidFill>
                  <a:schemeClr val="tx1"/>
                </a:solidFill>
                <a:latin typeface="+mn-lt"/>
              </a:rPr>
              <a:t> e cores </a:t>
            </a:r>
            <a:r>
              <a:rPr lang="en-US" altLang="pt-BR" dirty="0" err="1">
                <a:solidFill>
                  <a:schemeClr val="tx1"/>
                </a:solidFill>
                <a:latin typeface="+mn-lt"/>
              </a:rPr>
              <a:t>diferentes</a:t>
            </a:r>
            <a:r>
              <a:rPr lang="en-US" altLang="pt-BR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indent="-2286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pt-BR" dirty="0" err="1">
                <a:solidFill>
                  <a:schemeClr val="tx1"/>
                </a:solidFill>
                <a:latin typeface="+mn-lt"/>
              </a:rPr>
              <a:t>Natureza</a:t>
            </a:r>
            <a:r>
              <a:rPr lang="en-US" altLang="pt-BR" dirty="0">
                <a:solidFill>
                  <a:schemeClr val="tx1"/>
                </a:solidFill>
                <a:latin typeface="+mn-lt"/>
              </a:rPr>
              <a:t> das imagens (a </a:t>
            </a:r>
            <a:r>
              <a:rPr lang="en-US" altLang="pt-BR" dirty="0" err="1">
                <a:solidFill>
                  <a:schemeClr val="tx1"/>
                </a:solidFill>
                <a:latin typeface="+mn-lt"/>
              </a:rPr>
              <a:t>imagem</a:t>
            </a:r>
            <a:r>
              <a:rPr lang="en-US" altLang="pt-BR" dirty="0">
                <a:solidFill>
                  <a:schemeClr val="tx1"/>
                </a:solidFill>
                <a:latin typeface="+mn-lt"/>
              </a:rPr>
              <a:t> de um </a:t>
            </a:r>
            <a:r>
              <a:rPr lang="en-US" altLang="pt-BR" dirty="0" err="1">
                <a:solidFill>
                  <a:schemeClr val="tx1"/>
                </a:solidFill>
                <a:latin typeface="+mn-lt"/>
              </a:rPr>
              <a:t>coração</a:t>
            </a:r>
            <a:r>
              <a:rPr lang="en-US" altLang="pt-BR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pt-BR" dirty="0" err="1">
                <a:solidFill>
                  <a:schemeClr val="tx1"/>
                </a:solidFill>
                <a:latin typeface="+mn-lt"/>
              </a:rPr>
              <a:t>na</a:t>
            </a:r>
            <a:r>
              <a:rPr lang="en-US" altLang="pt-BR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pt-BR" dirty="0" err="1">
                <a:solidFill>
                  <a:schemeClr val="tx1"/>
                </a:solidFill>
                <a:latin typeface="+mn-lt"/>
              </a:rPr>
              <a:t>medicina</a:t>
            </a:r>
            <a:r>
              <a:rPr lang="en-US" altLang="pt-BR" dirty="0">
                <a:solidFill>
                  <a:schemeClr val="tx1"/>
                </a:solidFill>
                <a:latin typeface="+mn-lt"/>
              </a:rPr>
              <a:t> e num romance).</a:t>
            </a:r>
          </a:p>
          <a:p>
            <a:pPr indent="-2286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pt-BR" dirty="0" err="1">
                <a:solidFill>
                  <a:schemeClr val="tx1"/>
                </a:solidFill>
                <a:latin typeface="+mn-lt"/>
              </a:rPr>
              <a:t>Problemas</a:t>
            </a:r>
            <a:r>
              <a:rPr lang="en-US" altLang="pt-BR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pt-BR" dirty="0" err="1">
                <a:solidFill>
                  <a:schemeClr val="tx1"/>
                </a:solidFill>
                <a:latin typeface="+mn-lt"/>
              </a:rPr>
              <a:t>na</a:t>
            </a:r>
            <a:r>
              <a:rPr lang="en-US" altLang="pt-BR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pt-BR" dirty="0" err="1">
                <a:solidFill>
                  <a:schemeClr val="tx1"/>
                </a:solidFill>
                <a:latin typeface="+mn-lt"/>
              </a:rPr>
              <a:t>captação</a:t>
            </a:r>
            <a:r>
              <a:rPr lang="en-US" altLang="pt-BR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indent="-2286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pt-BR" dirty="0" err="1">
                <a:solidFill>
                  <a:schemeClr val="tx1"/>
                </a:solidFill>
                <a:latin typeface="+mn-lt"/>
              </a:rPr>
              <a:t>Qualidade</a:t>
            </a:r>
            <a:r>
              <a:rPr lang="en-US" altLang="pt-BR" dirty="0">
                <a:solidFill>
                  <a:schemeClr val="tx1"/>
                </a:solidFill>
                <a:latin typeface="+mn-lt"/>
              </a:rPr>
              <a:t> da </a:t>
            </a:r>
            <a:r>
              <a:rPr lang="en-US" altLang="pt-BR" dirty="0" err="1">
                <a:solidFill>
                  <a:schemeClr val="tx1"/>
                </a:solidFill>
                <a:latin typeface="+mn-lt"/>
              </a:rPr>
              <a:t>imagem</a:t>
            </a:r>
            <a:r>
              <a:rPr lang="en-US" altLang="pt-BR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indent="-2286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pt-BR" dirty="0" err="1">
                <a:solidFill>
                  <a:schemeClr val="tx1"/>
                </a:solidFill>
                <a:latin typeface="+mn-lt"/>
              </a:rPr>
              <a:t>Analisar</a:t>
            </a:r>
            <a:r>
              <a:rPr lang="en-US" altLang="pt-BR" dirty="0">
                <a:solidFill>
                  <a:schemeClr val="tx1"/>
                </a:solidFill>
                <a:latin typeface="+mn-lt"/>
              </a:rPr>
              <a:t> imagens </a:t>
            </a:r>
            <a:r>
              <a:rPr lang="en-US" altLang="pt-BR" dirty="0" err="1">
                <a:solidFill>
                  <a:schemeClr val="tx1"/>
                </a:solidFill>
                <a:latin typeface="+mn-lt"/>
              </a:rPr>
              <a:t>em</a:t>
            </a:r>
            <a:r>
              <a:rPr lang="en-US" altLang="pt-BR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pt-BR" dirty="0" err="1">
                <a:solidFill>
                  <a:schemeClr val="tx1"/>
                </a:solidFill>
                <a:latin typeface="+mn-lt"/>
              </a:rPr>
              <a:t>movimento</a:t>
            </a:r>
            <a:r>
              <a:rPr lang="en-US" altLang="pt-BR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indent="-2286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pt-BR" dirty="0">
              <a:solidFill>
                <a:schemeClr val="tx1"/>
              </a:solidFill>
              <a:latin typeface="+mn-lt"/>
            </a:endParaRPr>
          </a:p>
          <a:p>
            <a:pPr indent="-2286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pt-BR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84A2DA69-90E6-ABAB-4AE9-555431998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09" y="4530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2" name="Rectangle 441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Shape 412"/>
          <p:cNvSpPr txBox="1"/>
          <p:nvPr/>
        </p:nvSpPr>
        <p:spPr>
          <a:xfrm>
            <a:off x="838200" y="1641752"/>
            <a:ext cx="4391025" cy="132343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Análise de Imagens</a:t>
            </a:r>
            <a:endParaRPr lang="en-US" sz="4000" i="1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13" name="Shape 413"/>
          <p:cNvSpPr/>
          <p:nvPr/>
        </p:nvSpPr>
        <p:spPr>
          <a:xfrm>
            <a:off x="838200" y="3146400"/>
            <a:ext cx="4391025" cy="2454300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2286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1900" b="1">
                <a:solidFill>
                  <a:schemeClr val="bg1">
                    <a:alpha val="80000"/>
                  </a:schemeClr>
                </a:solidFill>
              </a:rPr>
              <a:t>Sistema de visão computacional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1900">
              <a:solidFill>
                <a:schemeClr val="bg1">
                  <a:alpha val="80000"/>
                </a:schemeClr>
              </a:solidFill>
            </a:endParaRPr>
          </a:p>
          <a:p>
            <a:pPr marL="914400" lvl="1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1900" b="1">
                <a:solidFill>
                  <a:schemeClr val="bg1">
                    <a:alpha val="80000"/>
                  </a:schemeClr>
                </a:solidFill>
              </a:rPr>
              <a:t>Sensores de visão (Captação)</a:t>
            </a:r>
          </a:p>
          <a:p>
            <a:pPr marL="914400" lvl="1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1900">
              <a:solidFill>
                <a:schemeClr val="bg1">
                  <a:alpha val="80000"/>
                </a:schemeClr>
              </a:solidFill>
            </a:endParaRPr>
          </a:p>
          <a:p>
            <a:pPr marL="914400" lvl="1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1900" b="1">
                <a:solidFill>
                  <a:schemeClr val="bg1">
                    <a:alpha val="80000"/>
                  </a:schemeClr>
                </a:solidFill>
              </a:rPr>
              <a:t>Digitalização (Armazenamento)</a:t>
            </a:r>
          </a:p>
          <a:p>
            <a:pPr marL="914400" lvl="1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1900">
              <a:solidFill>
                <a:schemeClr val="bg1">
                  <a:alpha val="80000"/>
                </a:schemeClr>
              </a:solidFill>
            </a:endParaRPr>
          </a:p>
          <a:p>
            <a:pPr marL="914400" lvl="1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1900" b="1">
                <a:solidFill>
                  <a:schemeClr val="bg1">
                    <a:alpha val="80000"/>
                  </a:schemeClr>
                </a:solidFill>
              </a:rPr>
              <a:t>Computador (Processamento)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1900">
              <a:solidFill>
                <a:schemeClr val="bg1">
                  <a:alpha val="80000"/>
                </a:schemeClr>
              </a:solidFill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190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4" name="Online Media 3" title="Tesla desvia sozinho de acidente impressionante nos EUA">
            <a:hlinkClick r:id="" action="ppaction://media"/>
            <a:extLst>
              <a:ext uri="{FF2B5EF4-FFF2-40B4-BE49-F238E27FC236}">
                <a16:creationId xmlns:a16="http://schemas.microsoft.com/office/drawing/2014/main" id="{A7833379-C48A-3657-F709-085B17C993B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489191" y="456549"/>
            <a:ext cx="5260976" cy="2972451"/>
          </a:xfrm>
          <a:prstGeom prst="rect">
            <a:avLst/>
          </a:prstGeom>
        </p:spPr>
      </p:pic>
      <p:pic>
        <p:nvPicPr>
          <p:cNvPr id="5" name="Online Media 4" title="Tesla Model S “Prevê” Acidente Antes De Acontecer">
            <a:hlinkClick r:id="" action="ppaction://media"/>
            <a:extLst>
              <a:ext uri="{FF2B5EF4-FFF2-40B4-BE49-F238E27FC236}">
                <a16:creationId xmlns:a16="http://schemas.microsoft.com/office/drawing/2014/main" id="{0C6A600F-9514-76B0-D436-AE6F4BDA02FC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6514774" y="3593592"/>
            <a:ext cx="5235393" cy="2958004"/>
          </a:xfrm>
          <a:prstGeom prst="rect">
            <a:avLst/>
          </a:prstGeom>
        </p:spPr>
      </p:pic>
      <p:pic>
        <p:nvPicPr>
          <p:cNvPr id="6" name="Picture 6" descr="Logo Parceiro">
            <a:extLst>
              <a:ext uri="{FF2B5EF4-FFF2-40B4-BE49-F238E27FC236}">
                <a16:creationId xmlns:a16="http://schemas.microsoft.com/office/drawing/2014/main" id="{0ACD12B1-84AA-7041-7BA0-617CDFE08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09" y="4530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71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8" name="Rectangle 41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Shape 412"/>
          <p:cNvSpPr txBox="1"/>
          <p:nvPr/>
        </p:nvSpPr>
        <p:spPr>
          <a:xfrm>
            <a:off x="827088" y="1641752"/>
            <a:ext cx="3527425" cy="4366936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Análise de Imagens</a:t>
            </a:r>
            <a:endParaRPr lang="en-US" sz="4000" i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13" name="Shape 413"/>
          <p:cNvSpPr/>
          <p:nvPr/>
        </p:nvSpPr>
        <p:spPr>
          <a:xfrm>
            <a:off x="5053569" y="1449000"/>
            <a:ext cx="5955807" cy="4366936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 lnSpcReduction="10000"/>
          </a:bodyPr>
          <a:lstStyle/>
          <a:p>
            <a:pPr marL="228600">
              <a:lnSpc>
                <a:spcPct val="90000"/>
              </a:lnSpc>
              <a:spcAft>
                <a:spcPts val="600"/>
              </a:spcAft>
              <a:buSzPts val="2800"/>
            </a:pPr>
            <a:r>
              <a:rPr lang="en-US" sz="2800" dirty="0" err="1">
                <a:solidFill>
                  <a:schemeClr val="tx1">
                    <a:alpha val="80000"/>
                  </a:schemeClr>
                </a:solidFill>
              </a:rPr>
              <a:t>Processo</a:t>
            </a:r>
            <a:r>
              <a:rPr lang="en-US" sz="2800" dirty="0">
                <a:solidFill>
                  <a:schemeClr val="tx1">
                    <a:alpha val="80000"/>
                  </a:schemeClr>
                </a:solidFill>
              </a:rPr>
              <a:t> de </a:t>
            </a:r>
            <a:r>
              <a:rPr lang="en-US" sz="2800" dirty="0" err="1">
                <a:solidFill>
                  <a:schemeClr val="tx1">
                    <a:alpha val="80000"/>
                  </a:schemeClr>
                </a:solidFill>
              </a:rPr>
              <a:t>análise</a:t>
            </a:r>
            <a:r>
              <a:rPr lang="en-US" sz="2800" dirty="0">
                <a:solidFill>
                  <a:schemeClr val="tx1">
                    <a:alpha val="80000"/>
                  </a:schemeClr>
                </a:solidFill>
              </a:rPr>
              <a:t> de imagens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>
                  <a:alpha val="80000"/>
                </a:schemeClr>
              </a:solidFill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>
                  <a:alpha val="80000"/>
                </a:schemeClr>
              </a:solidFill>
            </a:endParaRPr>
          </a:p>
          <a:p>
            <a:pPr marL="5080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altLang="pt-BR" sz="2800" dirty="0" err="1">
                <a:solidFill>
                  <a:schemeClr val="tx1">
                    <a:alpha val="80000"/>
                  </a:schemeClr>
                </a:solidFill>
              </a:rPr>
              <a:t>Aquisição</a:t>
            </a:r>
            <a:r>
              <a:rPr lang="en-US" altLang="pt-BR" sz="2800" dirty="0">
                <a:solidFill>
                  <a:schemeClr val="tx1">
                    <a:alpha val="80000"/>
                  </a:schemeClr>
                </a:solidFill>
              </a:rPr>
              <a:t>.</a:t>
            </a:r>
          </a:p>
          <a:p>
            <a:pPr marL="5080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altLang="pt-BR" sz="2800" dirty="0">
                <a:solidFill>
                  <a:schemeClr val="tx1">
                    <a:alpha val="80000"/>
                  </a:schemeClr>
                </a:solidFill>
              </a:rPr>
              <a:t>Pré-</a:t>
            </a:r>
            <a:r>
              <a:rPr lang="en-US" altLang="pt-BR" sz="2800" dirty="0" err="1">
                <a:solidFill>
                  <a:schemeClr val="tx1">
                    <a:alpha val="80000"/>
                  </a:schemeClr>
                </a:solidFill>
              </a:rPr>
              <a:t>Processamento</a:t>
            </a:r>
            <a:r>
              <a:rPr lang="en-US" altLang="pt-BR" sz="2800" dirty="0">
                <a:solidFill>
                  <a:schemeClr val="tx1">
                    <a:alpha val="80000"/>
                  </a:schemeClr>
                </a:solidFill>
              </a:rPr>
              <a:t>.</a:t>
            </a:r>
          </a:p>
          <a:p>
            <a:pPr marL="5080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altLang="pt-BR" sz="2800" dirty="0" err="1">
                <a:solidFill>
                  <a:schemeClr val="tx1">
                    <a:alpha val="80000"/>
                  </a:schemeClr>
                </a:solidFill>
              </a:rPr>
              <a:t>Segmentação</a:t>
            </a:r>
            <a:endParaRPr lang="en-US" altLang="pt-BR" sz="2800" dirty="0">
              <a:solidFill>
                <a:schemeClr val="tx1">
                  <a:alpha val="80000"/>
                </a:schemeClr>
              </a:solidFill>
            </a:endParaRPr>
          </a:p>
          <a:p>
            <a:pPr marL="5080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altLang="pt-BR" sz="2800" dirty="0" err="1">
                <a:solidFill>
                  <a:schemeClr val="tx1">
                    <a:alpha val="80000"/>
                  </a:schemeClr>
                </a:solidFill>
              </a:rPr>
              <a:t>Representação</a:t>
            </a:r>
            <a:r>
              <a:rPr lang="en-US" altLang="pt-BR" sz="2800" dirty="0">
                <a:solidFill>
                  <a:schemeClr val="tx1">
                    <a:alpha val="80000"/>
                  </a:schemeClr>
                </a:solidFill>
              </a:rPr>
              <a:t> e </a:t>
            </a:r>
            <a:r>
              <a:rPr lang="en-US" altLang="pt-BR" sz="2800" dirty="0" err="1">
                <a:solidFill>
                  <a:schemeClr val="tx1">
                    <a:alpha val="80000"/>
                  </a:schemeClr>
                </a:solidFill>
              </a:rPr>
              <a:t>descrição</a:t>
            </a:r>
            <a:r>
              <a:rPr lang="en-US" altLang="pt-BR" sz="2800" dirty="0">
                <a:solidFill>
                  <a:schemeClr val="tx1">
                    <a:alpha val="80000"/>
                  </a:schemeClr>
                </a:solidFill>
              </a:rPr>
              <a:t>.</a:t>
            </a:r>
          </a:p>
          <a:p>
            <a:pPr marL="5080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altLang="pt-BR" sz="2800" dirty="0" err="1">
                <a:solidFill>
                  <a:schemeClr val="tx1">
                    <a:alpha val="80000"/>
                  </a:schemeClr>
                </a:solidFill>
              </a:rPr>
              <a:t>Reconhecimento</a:t>
            </a:r>
            <a:r>
              <a:rPr lang="en-US" altLang="pt-BR" sz="2800" dirty="0">
                <a:solidFill>
                  <a:schemeClr val="tx1">
                    <a:alpha val="80000"/>
                  </a:schemeClr>
                </a:solidFill>
              </a:rPr>
              <a:t> de </a:t>
            </a:r>
            <a:r>
              <a:rPr lang="en-US" altLang="pt-BR" sz="2800" dirty="0" err="1">
                <a:solidFill>
                  <a:schemeClr val="tx1">
                    <a:alpha val="80000"/>
                  </a:schemeClr>
                </a:solidFill>
              </a:rPr>
              <a:t>padrões</a:t>
            </a:r>
            <a:r>
              <a:rPr lang="en-US" altLang="pt-BR" sz="2800" dirty="0">
                <a:solidFill>
                  <a:schemeClr val="tx1">
                    <a:alpha val="80000"/>
                  </a:schemeClr>
                </a:solidFill>
              </a:rPr>
              <a:t> e </a:t>
            </a:r>
            <a:r>
              <a:rPr lang="en-US" altLang="pt-BR" sz="2800" dirty="0" err="1">
                <a:solidFill>
                  <a:schemeClr val="tx1">
                    <a:alpha val="80000"/>
                  </a:schemeClr>
                </a:solidFill>
              </a:rPr>
              <a:t>Interpretação</a:t>
            </a:r>
            <a:r>
              <a:rPr lang="en-US" altLang="pt-BR" sz="2800" dirty="0">
                <a:solidFill>
                  <a:schemeClr val="tx1">
                    <a:alpha val="80000"/>
                  </a:schemeClr>
                </a:solidFill>
              </a:rPr>
              <a:t>.</a:t>
            </a:r>
          </a:p>
          <a:p>
            <a:pPr marL="5080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altLang="pt-BR" sz="2800" dirty="0">
                <a:solidFill>
                  <a:schemeClr val="tx1">
                    <a:alpha val="80000"/>
                  </a:schemeClr>
                </a:solidFill>
              </a:rPr>
              <a:t>Base de </a:t>
            </a:r>
            <a:r>
              <a:rPr lang="en-US" altLang="pt-BR" sz="2800" dirty="0" err="1">
                <a:solidFill>
                  <a:schemeClr val="tx1">
                    <a:alpha val="80000"/>
                  </a:schemeClr>
                </a:solidFill>
              </a:rPr>
              <a:t>conhecimento</a:t>
            </a:r>
            <a:r>
              <a:rPr lang="en-US" altLang="pt-BR" sz="2800" dirty="0">
                <a:solidFill>
                  <a:schemeClr val="tx1">
                    <a:alpha val="80000"/>
                  </a:schemeClr>
                </a:solidFill>
              </a:rPr>
              <a:t>.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tx1">
                  <a:alpha val="80000"/>
                </a:schemeClr>
              </a:solidFill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>
                  <a:alpha val="80000"/>
                </a:schemeClr>
              </a:solidFill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>
                  <a:alpha val="80000"/>
                </a:schemeClr>
              </a:solidFill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>
                  <a:alpha val="80000"/>
                </a:schemeClr>
              </a:solidFill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>
                  <a:alpha val="80000"/>
                </a:schemeClr>
              </a:solidFill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>
                  <a:alpha val="80000"/>
                </a:schemeClr>
              </a:solidFill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>
                  <a:alpha val="80000"/>
                </a:schemeClr>
              </a:solidFill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800" dirty="0">
              <a:solidFill>
                <a:schemeClr val="tx1">
                  <a:alpha val="80000"/>
                </a:schemeClr>
              </a:solidFill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800" dirty="0">
              <a:solidFill>
                <a:schemeClr val="tx1">
                  <a:alpha val="80000"/>
                </a:schemeClr>
              </a:solidFill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800" dirty="0">
              <a:solidFill>
                <a:schemeClr val="tx1">
                  <a:alpha val="80000"/>
                </a:schemeClr>
              </a:solidFill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800" dirty="0">
              <a:solidFill>
                <a:schemeClr val="tx1">
                  <a:alpha val="80000"/>
                </a:schemeClr>
              </a:solidFill>
            </a:endParaRPr>
          </a:p>
        </p:txBody>
      </p:sp>
      <p:grpSp>
        <p:nvGrpSpPr>
          <p:cNvPr id="420" name="Group 419">
            <a:extLst>
              <a:ext uri="{FF2B5EF4-FFF2-40B4-BE49-F238E27FC236}">
                <a16:creationId xmlns:a16="http://schemas.microsoft.com/office/drawing/2014/main" id="{4728F330-19FB-4D39-BD0F-53032ABFE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30220D63-6F38-42F9-8AAD-3B1363A4F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97B054CB-4DA3-4EDD-B196-A5DDD1E4E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3" name="Picture 6" descr="Logo Parceiro">
            <a:extLst>
              <a:ext uri="{FF2B5EF4-FFF2-40B4-BE49-F238E27FC236}">
                <a16:creationId xmlns:a16="http://schemas.microsoft.com/office/drawing/2014/main" id="{3E9C0FD0-90AE-636C-796D-2961E2B97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09" y="4530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098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041" name="Rectangle 44040">
            <a:extLst>
              <a:ext uri="{FF2B5EF4-FFF2-40B4-BE49-F238E27FC236}">
                <a16:creationId xmlns:a16="http://schemas.microsoft.com/office/drawing/2014/main" id="{73AD41DB-DF9F-49BC-85AE-6AB1840A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34" name="Text Box 2">
            <a:extLst>
              <a:ext uri="{FF2B5EF4-FFF2-40B4-BE49-F238E27FC236}">
                <a16:creationId xmlns:a16="http://schemas.microsoft.com/office/drawing/2014/main" id="{01A77B06-6A30-9CD6-FA49-E3DB7527E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669978"/>
            <a:ext cx="4391024" cy="11737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t">
            <a:normAutofit/>
          </a:bodyPr>
          <a:lstStyle>
            <a:lvl1pPr>
              <a:defRPr sz="2400">
                <a:solidFill>
                  <a:schemeClr val="accent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accent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accent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accent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accent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pt-BR" sz="40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Desafios</a:t>
            </a:r>
          </a:p>
        </p:txBody>
      </p:sp>
      <p:pic>
        <p:nvPicPr>
          <p:cNvPr id="44036" name="Imagem 1">
            <a:extLst>
              <a:ext uri="{FF2B5EF4-FFF2-40B4-BE49-F238E27FC236}">
                <a16:creationId xmlns:a16="http://schemas.microsoft.com/office/drawing/2014/main" id="{410EA17C-234A-D56B-A974-C2D476877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97" b="8072"/>
          <a:stretch/>
        </p:blipFill>
        <p:spPr bwMode="auto">
          <a:xfrm>
            <a:off x="20" y="-1"/>
            <a:ext cx="12191980" cy="3984912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4043" name="Group 44042">
            <a:extLst>
              <a:ext uri="{FF2B5EF4-FFF2-40B4-BE49-F238E27FC236}">
                <a16:creationId xmlns:a16="http://schemas.microsoft.com/office/drawing/2014/main" id="{A4AE1828-51FD-4AD7-BCF6-9AF5C696C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44044" name="Freeform: Shape 44043">
              <a:extLst>
                <a:ext uri="{FF2B5EF4-FFF2-40B4-BE49-F238E27FC236}">
                  <a16:creationId xmlns:a16="http://schemas.microsoft.com/office/drawing/2014/main" id="{8542C7CD-02BE-4ADE-8D2F-DFB759D71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045" name="Freeform: Shape 44044">
              <a:extLst>
                <a:ext uri="{FF2B5EF4-FFF2-40B4-BE49-F238E27FC236}">
                  <a16:creationId xmlns:a16="http://schemas.microsoft.com/office/drawing/2014/main" id="{840A04EE-8E37-4C28-B09B-A9593A4AA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4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057" name="Rectangle 4405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59" name="Rectangle 44058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061" name="Rectangle 44060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63" name="Rectangle 44062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065" name="Freeform: Shape 44064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034" name="Text Box 2">
            <a:extLst>
              <a:ext uri="{FF2B5EF4-FFF2-40B4-BE49-F238E27FC236}">
                <a16:creationId xmlns:a16="http://schemas.microsoft.com/office/drawing/2014/main" id="{01A77B06-6A30-9CD6-FA49-E3DB7527E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041" y="2767106"/>
            <a:ext cx="2880828" cy="307190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t">
            <a:normAutofit/>
          </a:bodyPr>
          <a:lstStyle>
            <a:lvl1pPr>
              <a:defRPr sz="2400">
                <a:solidFill>
                  <a:schemeClr val="accent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accent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accent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accent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accent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pt-BR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Desafios</a:t>
            </a:r>
          </a:p>
        </p:txBody>
      </p:sp>
      <p:pic>
        <p:nvPicPr>
          <p:cNvPr id="3" name="Picture 2" descr="A screenshot of a video chat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0A7A2360-189E-433E-5C62-1A78D720AA9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/>
        </p:blipFill>
        <p:spPr>
          <a:xfrm>
            <a:off x="4502428" y="1396759"/>
            <a:ext cx="7225748" cy="4064482"/>
          </a:xfrm>
          <a:prstGeom prst="rect">
            <a:avLst/>
          </a:prstGeom>
        </p:spPr>
      </p:pic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674E4196-4A3E-DB98-6DBF-9B0D45378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012" y="301233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464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1" name="Rectangle 44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Shape 412"/>
          <p:cNvSpPr txBox="1"/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Análise de Imagens</a:t>
            </a:r>
            <a:endParaRPr lang="en-US" sz="5400" i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4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Shape 413"/>
          <p:cNvSpPr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200" dirty="0" err="1"/>
              <a:t>Processo</a:t>
            </a:r>
            <a:r>
              <a:rPr lang="en-US" sz="2200" dirty="0"/>
              <a:t> de </a:t>
            </a:r>
            <a:r>
              <a:rPr lang="en-US" sz="2200" dirty="0" err="1"/>
              <a:t>análise</a:t>
            </a:r>
            <a:r>
              <a:rPr lang="en-US" sz="2200" dirty="0"/>
              <a:t> de imagens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 b="1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 dirty="0"/>
          </a:p>
        </p:txBody>
      </p:sp>
      <p:pic>
        <p:nvPicPr>
          <p:cNvPr id="4" name="Imagem 4"/>
          <p:cNvPicPr>
            <a:picLocks noChangeAspect="1" noChangeArrowheads="1"/>
          </p:cNvPicPr>
          <p:nvPr/>
        </p:nvPicPr>
        <p:blipFill>
          <a:blip r:embed="rId3">
            <a:lum brigh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628171"/>
            <a:ext cx="6903720" cy="3601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82680BEF-6AE2-089F-1096-80119109E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012" y="301233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005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8" name="Rectangle 41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Shape 412"/>
          <p:cNvSpPr txBox="1"/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Análise de Imagens</a:t>
            </a:r>
            <a:endParaRPr lang="en-US" sz="5400" i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2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Shape 413"/>
          <p:cNvSpPr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200"/>
              <a:t>Representação de uma imagem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 b="1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</p:txBody>
      </p:sp>
      <p:pic>
        <p:nvPicPr>
          <p:cNvPr id="5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150773"/>
            <a:ext cx="6903720" cy="455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D7B18DC1-2886-D1C2-21D2-9B556C2E9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012" y="301233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532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Conexões Digitais">
            <a:extLst>
              <a:ext uri="{FF2B5EF4-FFF2-40B4-BE49-F238E27FC236}">
                <a16:creationId xmlns:a16="http://schemas.microsoft.com/office/drawing/2014/main" id="{773CF4B1-6749-450C-97CB-6F24030808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61" r="8183" b="-1"/>
          <a:stretch/>
        </p:blipFill>
        <p:spPr>
          <a:xfrm>
            <a:off x="922" y="10"/>
            <a:ext cx="12191980" cy="6857990"/>
          </a:xfrm>
          <a:prstGeom prst="rect">
            <a:avLst/>
          </a:prstGeom>
        </p:spPr>
      </p:pic>
      <p:sp>
        <p:nvSpPr>
          <p:cNvPr id="1036" name="Rectangle 1035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EFA8C3C-4BDC-4A49-AC1B-8A68A2E4D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55A511F-7348-4518-82EA-491B2E6EFED4}" type="slidenum">
              <a: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0E03CF0-E580-4EB6-8B26-065E58A03496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AC3C835-834B-48F7-82A1-9BD8D36D4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25683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  <a:endParaRPr lang="pt-BR" sz="3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DDA43C48-0C4E-4D70-B6F7-1B2A8CD1A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088" y="1765900"/>
            <a:ext cx="10515599" cy="4453925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Introduzir os conceitos de Análise de Texto e Imagens</a:t>
            </a:r>
          </a:p>
          <a:p>
            <a:pPr algn="just">
              <a:lnSpc>
                <a:spcPct val="120000"/>
              </a:lnSpc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Formas de representação;</a:t>
            </a:r>
          </a:p>
          <a:p>
            <a:pPr algn="just">
              <a:lnSpc>
                <a:spcPct val="120000"/>
              </a:lnSpc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Exemplos e exercícios;</a:t>
            </a:r>
          </a:p>
          <a:p>
            <a:pPr algn="just">
              <a:lnSpc>
                <a:spcPct val="120000"/>
              </a:lnSpc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Conclusão;</a:t>
            </a:r>
          </a:p>
          <a:p>
            <a:pPr algn="just">
              <a:lnSpc>
                <a:spcPct val="120000"/>
              </a:lnSpc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Perguntas.</a:t>
            </a:r>
          </a:p>
        </p:txBody>
      </p:sp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97380B1A-A1CF-4046-3A0A-B3852A0A8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363" y="333710"/>
            <a:ext cx="135324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99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8" name="Rectangle 41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Shape 412"/>
          <p:cNvSpPr txBox="1"/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Análise de Imagens</a:t>
            </a:r>
            <a:endParaRPr lang="en-US" sz="5400" i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2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Shape 413"/>
          <p:cNvSpPr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200"/>
              <a:t>Representação de uma imagem colorida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 b="1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</p:txBody>
      </p:sp>
      <p:pic>
        <p:nvPicPr>
          <p:cNvPr id="6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93081" y="1637370"/>
            <a:ext cx="7504210" cy="358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BBD28B81-7C13-0195-6D04-548047E3E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012" y="301233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434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8" name="Rectangle 417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Freeform: Shape 419">
            <a:extLst>
              <a:ext uri="{FF2B5EF4-FFF2-40B4-BE49-F238E27FC236}">
                <a16:creationId xmlns:a16="http://schemas.microsoft.com/office/drawing/2014/main" id="{3529E97A-97C3-40EA-8A04-5C02398D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2" name="Shape 412"/>
          <p:cNvSpPr txBox="1"/>
          <p:nvPr/>
        </p:nvSpPr>
        <p:spPr>
          <a:xfrm>
            <a:off x="630936" y="630936"/>
            <a:ext cx="3599688" cy="146304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4400" b="1" kern="1200" dirty="0" err="1">
                <a:latin typeface="+mj-lt"/>
                <a:ea typeface="+mj-ea"/>
                <a:cs typeface="+mj-cs"/>
              </a:rPr>
              <a:t>Análise</a:t>
            </a:r>
            <a:r>
              <a:rPr lang="en-US" sz="4400" b="1" kern="1200" dirty="0">
                <a:latin typeface="+mj-lt"/>
                <a:ea typeface="+mj-ea"/>
                <a:cs typeface="+mj-cs"/>
              </a:rPr>
              <a:t> de Imagens</a:t>
            </a:r>
            <a:endParaRPr lang="en-US" sz="4400" i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22" name="sketch line">
            <a:extLst>
              <a:ext uri="{FF2B5EF4-FFF2-40B4-BE49-F238E27FC236}">
                <a16:creationId xmlns:a16="http://schemas.microsoft.com/office/drawing/2014/main" id="{59FA8C2E-A5A7-4490-927A-7CD58343E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353312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Shape 413"/>
          <p:cNvSpPr/>
          <p:nvPr/>
        </p:nvSpPr>
        <p:spPr>
          <a:xfrm>
            <a:off x="4456175" y="700289"/>
            <a:ext cx="4589214" cy="146304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000" dirty="0" err="1"/>
              <a:t>Tensores</a:t>
            </a:r>
            <a:endParaRPr lang="en-US" sz="20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altLang="pt-BR" sz="2000" dirty="0" err="1"/>
              <a:t>Representam</a:t>
            </a:r>
            <a:r>
              <a:rPr lang="en-US" altLang="pt-BR" sz="2000" dirty="0"/>
              <a:t> </a:t>
            </a:r>
            <a:r>
              <a:rPr lang="en-US" altLang="pt-BR" sz="2000" dirty="0" err="1"/>
              <a:t>vetores</a:t>
            </a:r>
            <a:r>
              <a:rPr lang="en-US" altLang="pt-BR" sz="2000" dirty="0"/>
              <a:t> e </a:t>
            </a:r>
            <a:r>
              <a:rPr lang="en-US" altLang="pt-BR" sz="2000" dirty="0" err="1"/>
              <a:t>matrizes</a:t>
            </a:r>
            <a:r>
              <a:rPr lang="en-US" altLang="pt-BR" sz="2000" dirty="0"/>
              <a:t> com </a:t>
            </a:r>
            <a:r>
              <a:rPr lang="en-US" altLang="pt-BR" sz="2000" dirty="0" err="1"/>
              <a:t>número</a:t>
            </a:r>
            <a:r>
              <a:rPr lang="en-US" altLang="pt-BR" sz="2000" dirty="0"/>
              <a:t> </a:t>
            </a:r>
            <a:r>
              <a:rPr lang="en-US" altLang="pt-BR" sz="2000" dirty="0" err="1"/>
              <a:t>arbitrário</a:t>
            </a:r>
            <a:r>
              <a:rPr lang="en-US" altLang="pt-BR" sz="2000" dirty="0"/>
              <a:t> de </a:t>
            </a:r>
            <a:r>
              <a:rPr lang="en-US" altLang="pt-BR" sz="2000" dirty="0" err="1"/>
              <a:t>dimensões</a:t>
            </a:r>
            <a:r>
              <a:rPr lang="en-US" altLang="pt-BR" sz="2000" dirty="0"/>
              <a:t>.</a:t>
            </a:r>
            <a:endParaRPr lang="en-US" sz="2000" dirty="0"/>
          </a:p>
        </p:txBody>
      </p:sp>
      <p:pic>
        <p:nvPicPr>
          <p:cNvPr id="5" name="Picture 2" descr="Resultado de imagem para tensores algebr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2315" y="2971800"/>
            <a:ext cx="9235177" cy="327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 descr="Logo Parceiro">
            <a:extLst>
              <a:ext uri="{FF2B5EF4-FFF2-40B4-BE49-F238E27FC236}">
                <a16:creationId xmlns:a16="http://schemas.microsoft.com/office/drawing/2014/main" id="{5D1B2698-3062-C056-0CAF-BE83EAEA5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012" y="301233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655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8" name="Rectangle 41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Shape 412"/>
          <p:cNvSpPr txBox="1"/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Análise de Imagens</a:t>
            </a:r>
            <a:endParaRPr lang="en-US" sz="5400" i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2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Shape 413"/>
          <p:cNvSpPr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200"/>
              <a:t>Imagens como tensor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 b="1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</p:txBody>
      </p:sp>
      <p:pic>
        <p:nvPicPr>
          <p:cNvPr id="6" name="Imagem 4" descr="A diagram of different colors&#10;&#10;Description automatically generated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2538" y="640080"/>
            <a:ext cx="6267236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2070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9" name="Rectangle 428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Shape 412"/>
          <p:cNvSpPr txBox="1"/>
          <p:nvPr/>
        </p:nvSpPr>
        <p:spPr>
          <a:xfrm>
            <a:off x="838200" y="556995"/>
            <a:ext cx="10515600" cy="113369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5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Onde estudar mais!!</a:t>
            </a:r>
            <a:endParaRPr lang="en-US" sz="5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13" name="Shape 413"/>
          <p:cNvSpPr/>
          <p:nvPr/>
        </p:nvSpPr>
        <p:spPr>
          <a:xfrm>
            <a:off x="2176128" y="1911308"/>
            <a:ext cx="3632214" cy="4265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29768" indent="-382016" defTabSz="859536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</a:pPr>
            <a:r>
              <a:rPr lang="pt-BR" sz="188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Leitura</a:t>
            </a:r>
          </a:p>
          <a:p>
            <a:pPr marL="429768" indent="-382016" defTabSz="859536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</a:pPr>
            <a:endParaRPr lang="pt-BR" sz="188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29768" indent="-382016" defTabSz="859536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</a:pPr>
            <a:endParaRPr lang="pt-BR" sz="188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29768" indent="-382016" defTabSz="859536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</a:pPr>
            <a:endParaRPr lang="pt-BR" sz="188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29768" indent="-382016" defTabSz="859536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</a:pPr>
            <a:endParaRPr lang="pt-BR" sz="188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29768" indent="-382016" defTabSz="859536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</a:pPr>
            <a:endParaRPr lang="pt-BR" sz="188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29768" indent="-382016" defTabSz="859536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</a:pPr>
            <a:endParaRPr lang="pt-BR" sz="188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29768" indent="-382016" defTabSz="859536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940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https://image-net.org/challenges/LSVRC/</a:t>
            </a:r>
            <a:endParaRPr lang="pt-BR" sz="94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29768" indent="-382016" defTabSz="859536">
              <a:lnSpc>
                <a:spcPct val="115000"/>
              </a:lnSpc>
              <a:buSzPts val="2800"/>
              <a:buFont typeface="Arial"/>
              <a:buChar char="●"/>
            </a:pPr>
            <a:endParaRPr lang="pt-BR" sz="94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29768" indent="-382016" defTabSz="859536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940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4"/>
              </a:rPr>
              <a:t>https://www.kaggle.com/getting-started/149448</a:t>
            </a:r>
            <a:endParaRPr lang="pt-BR" sz="94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29768" indent="-382016" defTabSz="859536">
              <a:lnSpc>
                <a:spcPct val="115000"/>
              </a:lnSpc>
              <a:buSzPts val="2800"/>
              <a:buFont typeface="Arial"/>
              <a:buChar char="●"/>
            </a:pPr>
            <a:endParaRPr lang="pt-BR" sz="94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29768" indent="-382016" defTabSz="859536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940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5"/>
              </a:rPr>
              <a:t>https://machinelearningmastery.com/introduction-to-the-imagenet-large-scale-visual-recognition-challenge-ilsvrc/</a:t>
            </a:r>
            <a:endParaRPr lang="pt-BR" sz="94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29768" indent="-382016" defTabSz="859536">
              <a:lnSpc>
                <a:spcPct val="115000"/>
              </a:lnSpc>
              <a:buSzPts val="2800"/>
              <a:buFont typeface="Arial"/>
              <a:buChar char="●"/>
            </a:pPr>
            <a:endParaRPr lang="pt-BR" sz="94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29768" indent="-382016" defTabSz="859536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940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6"/>
              </a:rPr>
              <a:t>http://www.nilc.icmc.usp.br/nilc/index.php</a:t>
            </a:r>
            <a:endParaRPr lang="pt-BR" sz="94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29768" indent="-382016" defTabSz="859536">
              <a:lnSpc>
                <a:spcPct val="115000"/>
              </a:lnSpc>
              <a:buSzPts val="2800"/>
              <a:buFont typeface="Arial"/>
              <a:buChar char="●"/>
            </a:pPr>
            <a:endParaRPr lang="pt-BR" sz="94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29768" indent="-382016" defTabSz="859536">
              <a:lnSpc>
                <a:spcPct val="115000"/>
              </a:lnSpc>
              <a:buSzPts val="2800"/>
              <a:buFont typeface="Arial"/>
              <a:buChar char="●"/>
            </a:pPr>
            <a:endParaRPr lang="pt-BR" sz="94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29768" indent="-382016" defTabSz="859536">
              <a:lnSpc>
                <a:spcPct val="115000"/>
              </a:lnSpc>
              <a:buSzPts val="2800"/>
              <a:buFont typeface="Arial"/>
              <a:buChar char="●"/>
            </a:pPr>
            <a:endParaRPr lang="pt-BR" sz="141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29768" indent="-382016" defTabSz="859536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</a:pPr>
            <a:endParaRPr lang="pt-BR" sz="188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29768" indent="-382016" defTabSz="859536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</a:pPr>
            <a:endParaRPr lang="pt-BR" sz="188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29768" indent="-382016" defTabSz="859536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</a:pPr>
            <a:endParaRPr lang="pt-BR" sz="188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29768" indent="-382016" defTabSz="859536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</a:pPr>
            <a:endParaRPr lang="pt-BR" sz="188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29768" indent="-382016" defTabSz="859536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</a:pPr>
            <a:endParaRPr lang="pt-BR" sz="188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29768" indent="-382016" defTabSz="859536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</a:pPr>
            <a:endParaRPr lang="pt-BR" sz="188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29768" indent="-382016" defTabSz="859536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</a:pPr>
            <a:endParaRPr lang="pt-BR" sz="188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29768" indent="-382016" defTabSz="859536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</a:pPr>
            <a:endParaRPr lang="pt-BR" sz="188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29768" indent="-382016" defTabSz="859536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</a:pPr>
            <a:endParaRPr lang="pt-BR" sz="188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29768" indent="-382016" defTabSz="859536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</a:pPr>
            <a:endParaRPr lang="pt-BR" sz="1880" kern="1200">
              <a:solidFill>
                <a:srgbClr val="000000"/>
              </a:solidFill>
              <a:latin typeface="+mn-lt"/>
              <a:ea typeface="+mn-ea"/>
              <a:cs typeface="+mn-cs"/>
              <a:sym typeface="Arial"/>
            </a:endParaRPr>
          </a:p>
          <a:p>
            <a:pPr marL="429768" indent="-382016" defTabSz="859536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</a:pPr>
            <a:endParaRPr lang="pt-BR" sz="188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29768" indent="-382016" defTabSz="859536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</a:pPr>
            <a:endParaRPr lang="pt-BR" sz="1880" kern="1200">
              <a:solidFill>
                <a:srgbClr val="000000"/>
              </a:solidFill>
              <a:latin typeface="+mn-lt"/>
              <a:ea typeface="+mn-ea"/>
              <a:cs typeface="+mn-cs"/>
              <a:sym typeface="Arial"/>
            </a:endParaRPr>
          </a:p>
          <a:p>
            <a:pPr marL="429768" indent="-382016" defTabSz="859536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</a:pPr>
            <a:endParaRPr lang="pt-BR" sz="188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29768" indent="-382016" defTabSz="859536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</a:pPr>
            <a:endParaRPr lang="pt-BR" sz="1880" kern="1200">
              <a:solidFill>
                <a:srgbClr val="000000"/>
              </a:solidFill>
              <a:latin typeface="+mn-lt"/>
              <a:ea typeface="+mn-ea"/>
              <a:cs typeface="+mn-cs"/>
              <a:sym typeface="Arial"/>
            </a:endParaRPr>
          </a:p>
          <a:p>
            <a:pPr marL="429768" indent="-382016" defTabSz="859536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</a:pPr>
            <a:endParaRPr lang="pt-BR" sz="188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29768" indent="-382016" defTabSz="859536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</a:pPr>
            <a:endParaRPr lang="pt-BR" sz="1880" kern="1200">
              <a:solidFill>
                <a:srgbClr val="000000"/>
              </a:solidFill>
              <a:latin typeface="+mn-lt"/>
              <a:ea typeface="+mn-ea"/>
              <a:cs typeface="+mn-cs"/>
              <a:sym typeface="Arial"/>
            </a:endParaRPr>
          </a:p>
          <a:p>
            <a:pPr marL="429768" indent="-382016" defTabSz="859536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</a:pPr>
            <a:endParaRPr lang="pt-BR" sz="188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29768" indent="-382016" defTabSz="859536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</a:pPr>
            <a:endParaRPr lang="pt-BR" sz="2632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29768" indent="-382016" defTabSz="859536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</a:pPr>
            <a:endParaRPr lang="pt-BR" sz="2632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29768" indent="-382016" defTabSz="859536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</a:pPr>
            <a:endParaRPr lang="pt-BR" sz="2632" kern="1200">
              <a:solidFill>
                <a:srgbClr val="000000"/>
              </a:solidFill>
              <a:latin typeface="Arial"/>
              <a:ea typeface="+mn-ea"/>
              <a:cs typeface="Arial"/>
              <a:sym typeface="Arial"/>
            </a:endParaRPr>
          </a:p>
          <a:p>
            <a:pPr marL="1371600" lvl="2" indent="-292100">
              <a:lnSpc>
                <a:spcPct val="80000"/>
              </a:lnSpc>
              <a:spcBef>
                <a:spcPts val="520"/>
              </a:spcBef>
              <a:buClr>
                <a:srgbClr val="000000"/>
              </a:buClr>
            </a:pPr>
            <a:endParaRPr sz="2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hape 413"/>
          <p:cNvSpPr/>
          <p:nvPr/>
        </p:nvSpPr>
        <p:spPr>
          <a:xfrm>
            <a:off x="6383658" y="1825625"/>
            <a:ext cx="3632214" cy="4265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29768" indent="-382016" defTabSz="859536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</a:pPr>
            <a:r>
              <a:rPr lang="pt-BR" sz="188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Vídeos</a:t>
            </a:r>
          </a:p>
          <a:p>
            <a:pPr marL="429768" indent="-382016" defTabSz="859536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</a:pPr>
            <a:endParaRPr lang="pt-BR" sz="1880" kern="1200">
              <a:solidFill>
                <a:srgbClr val="000000"/>
              </a:solidFill>
              <a:latin typeface="+mn-lt"/>
              <a:ea typeface="+mn-ea"/>
              <a:cs typeface="+mn-cs"/>
              <a:sym typeface="Arial"/>
            </a:endParaRPr>
          </a:p>
          <a:p>
            <a:pPr marL="429768" indent="-382016" defTabSz="859536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940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7"/>
              </a:rPr>
              <a:t>https://pt.coursera.org/learn/introduction-computer-vision-watson-opencv?#syllabus</a:t>
            </a:r>
            <a:endParaRPr lang="pt-BR" sz="94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29768" indent="-382016" defTabSz="859536">
              <a:lnSpc>
                <a:spcPct val="115000"/>
              </a:lnSpc>
              <a:buSzPts val="2800"/>
              <a:buFont typeface="Arial"/>
              <a:buChar char="●"/>
            </a:pPr>
            <a:endParaRPr lang="pt-BR" sz="94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29768" indent="-382016" defTabSz="859536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940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8"/>
              </a:rPr>
              <a:t>https://pt.coursera.org/learn/getting-started-with-tensor-flow2?#syllabus</a:t>
            </a:r>
            <a:endParaRPr lang="pt-BR" sz="94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29768" indent="-382016" defTabSz="859536">
              <a:lnSpc>
                <a:spcPct val="115000"/>
              </a:lnSpc>
              <a:buSzPts val="2800"/>
              <a:buFont typeface="Arial"/>
              <a:buChar char="●"/>
            </a:pPr>
            <a:endParaRPr lang="pt-BR" sz="94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29768" indent="-382016" defTabSz="859536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940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9"/>
              </a:rPr>
              <a:t>https://pt.coursera.org/specializations/natural-language-processing?#courses</a:t>
            </a:r>
            <a:endParaRPr lang="pt-BR" sz="94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29768" indent="-382016" defTabSz="859536">
              <a:lnSpc>
                <a:spcPct val="115000"/>
              </a:lnSpc>
              <a:buSzPts val="2800"/>
              <a:buFont typeface="Arial"/>
              <a:buChar char="●"/>
            </a:pPr>
            <a:endParaRPr lang="pt-BR" sz="94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29768" indent="-382016" defTabSz="859536">
              <a:lnSpc>
                <a:spcPct val="115000"/>
              </a:lnSpc>
              <a:buSzPts val="2800"/>
              <a:buFont typeface="Arial"/>
              <a:buChar char="●"/>
            </a:pPr>
            <a:endParaRPr lang="pt-BR" sz="188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29768" indent="-382016" defTabSz="859536">
              <a:lnSpc>
                <a:spcPct val="115000"/>
              </a:lnSpc>
              <a:buSzPts val="2800"/>
              <a:buFont typeface="Arial"/>
              <a:buChar char="●"/>
            </a:pPr>
            <a:endParaRPr lang="pt-BR" sz="1034" kern="1200">
              <a:solidFill>
                <a:srgbClr val="000000"/>
              </a:solidFill>
              <a:latin typeface="+mn-lt"/>
              <a:ea typeface="+mn-ea"/>
              <a:cs typeface="+mn-cs"/>
              <a:sym typeface="Arial"/>
            </a:endParaRPr>
          </a:p>
          <a:p>
            <a:pPr marL="429768" indent="-382016" defTabSz="859536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</a:pPr>
            <a:endParaRPr lang="pt-BR" sz="2632" kern="1200">
              <a:solidFill>
                <a:srgbClr val="000000"/>
              </a:solidFill>
              <a:latin typeface="Arial"/>
              <a:ea typeface="+mn-ea"/>
              <a:cs typeface="Arial"/>
              <a:sym typeface="Arial"/>
            </a:endParaRPr>
          </a:p>
          <a:p>
            <a:pPr marL="1371600" lvl="2" indent="-292100">
              <a:lnSpc>
                <a:spcPct val="80000"/>
              </a:lnSpc>
              <a:spcBef>
                <a:spcPts val="520"/>
              </a:spcBef>
              <a:buClr>
                <a:srgbClr val="000000"/>
              </a:buClr>
            </a:pPr>
            <a:endParaRPr sz="2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7119" y="2496500"/>
            <a:ext cx="3411223" cy="1461952"/>
          </a:xfrm>
          <a:prstGeom prst="rect">
            <a:avLst/>
          </a:prstGeom>
        </p:spPr>
      </p:pic>
      <p:pic>
        <p:nvPicPr>
          <p:cNvPr id="3" name="Picture 6" descr="Logo Parceiro">
            <a:extLst>
              <a:ext uri="{FF2B5EF4-FFF2-40B4-BE49-F238E27FC236}">
                <a16:creationId xmlns:a16="http://schemas.microsoft.com/office/drawing/2014/main" id="{CCF02E3B-B8D8-733E-D6F4-56F06381A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012" y="301233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772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624" name="Rectangle 6862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610" name="Text Box 2">
            <a:extLst>
              <a:ext uri="{FF2B5EF4-FFF2-40B4-BE49-F238E27FC236}">
                <a16:creationId xmlns:a16="http://schemas.microsoft.com/office/drawing/2014/main" id="{6154B237-5905-80BB-C4AF-AED95E5AB5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936" y="639520"/>
            <a:ext cx="3429000" cy="171907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>
              <a:defRPr sz="2400">
                <a:solidFill>
                  <a:schemeClr val="accent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accent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accent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accent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accent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pt-BR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ImageNet</a:t>
            </a:r>
          </a:p>
        </p:txBody>
      </p:sp>
      <p:sp>
        <p:nvSpPr>
          <p:cNvPr id="68625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0900E161-C67D-CC35-C817-7FCF75F9FA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936" y="2807208"/>
            <a:ext cx="3429000" cy="34107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t">
            <a:normAutofit/>
          </a:bodyPr>
          <a:lstStyle>
            <a:lvl1pPr marL="381000" indent="-381000">
              <a:defRPr sz="2400">
                <a:solidFill>
                  <a:schemeClr val="accent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accent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accent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accent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accent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anose="02020603050405020304" pitchFamily="18" charset="0"/>
              </a:defRPr>
            </a:lvl9pPr>
          </a:lstStyle>
          <a:p>
            <a:pPr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pt-BR" sz="2200">
                <a:solidFill>
                  <a:schemeClr val="tx1"/>
                </a:solidFill>
                <a:latin typeface="+mn-lt"/>
              </a:rPr>
              <a:t>ImageNet - evolução</a:t>
            </a:r>
            <a:endParaRPr lang="en-US" altLang="pt-BR" sz="2200" i="1">
              <a:solidFill>
                <a:schemeClr val="tx1"/>
              </a:solidFill>
              <a:latin typeface="+mn-lt"/>
            </a:endParaRPr>
          </a:p>
          <a:p>
            <a:pPr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pt-BR" sz="2200">
              <a:solidFill>
                <a:schemeClr val="tx1"/>
              </a:solidFill>
              <a:latin typeface="+mn-lt"/>
            </a:endParaRPr>
          </a:p>
          <a:p>
            <a:pPr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pt-BR" sz="2200">
              <a:solidFill>
                <a:schemeClr val="tx1"/>
              </a:solidFill>
              <a:latin typeface="+mn-lt"/>
            </a:endParaRPr>
          </a:p>
          <a:p>
            <a:pPr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pt-BR" sz="2200">
              <a:solidFill>
                <a:schemeClr val="tx1"/>
              </a:solidFill>
              <a:latin typeface="+mn-lt"/>
            </a:endParaRPr>
          </a:p>
          <a:p>
            <a:pPr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pt-BR" sz="220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8612" name="Picture 2" descr="Imagem relacionada">
            <a:extLst>
              <a:ext uri="{FF2B5EF4-FFF2-40B4-BE49-F238E27FC236}">
                <a16:creationId xmlns:a16="http://schemas.microsoft.com/office/drawing/2014/main" id="{DA373AB4-9807-6667-B258-190588248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150773"/>
            <a:ext cx="6903720" cy="455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27DB09-E808-7706-00B2-66CE0EFDBAF0}"/>
              </a:ext>
            </a:extLst>
          </p:cNvPr>
          <p:cNvSpPr txBox="1"/>
          <p:nvPr/>
        </p:nvSpPr>
        <p:spPr>
          <a:xfrm>
            <a:off x="368308" y="6044987"/>
            <a:ext cx="92777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hlinkClick r:id="rId4"/>
              </a:rPr>
              <a:t>https://github.com/jegydio/PhD/blob/main/Exerc%C3%ADcio_Programa_v2_com_Triplet.ipynb</a:t>
            </a:r>
            <a:endParaRPr lang="pt-BR" sz="1400" dirty="0"/>
          </a:p>
          <a:p>
            <a:endParaRPr lang="pt-BR" sz="1400" dirty="0"/>
          </a:p>
        </p:txBody>
      </p:sp>
      <p:pic>
        <p:nvPicPr>
          <p:cNvPr id="4" name="Picture 6" descr="Logo Parceiro">
            <a:extLst>
              <a:ext uri="{FF2B5EF4-FFF2-40B4-BE49-F238E27FC236}">
                <a16:creationId xmlns:a16="http://schemas.microsoft.com/office/drawing/2014/main" id="{8EFE6F65-9A88-2A1F-8DF8-E6666F991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09" y="4530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F4D5922-434B-4829-B93E-02DC38A295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5FBA24-5C01-4635-A984-1DB6E340B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6C1B406-D643-4021-A6F0-2DD546697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1F6522-8579-43DA-854A-E28CBE13D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9320D87-73DD-4D15-A224-C8D8EEC9A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78418DD-1013-4BBE-9E02-1D4D1233C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4281D6D-7CDF-4C97-B54C-5FE6177B5C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B64A9F5-F5A7-4276-A229-C498B4A85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A44C9B9-09AE-4D78-BBB5-972FB60885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77B8167-F09D-4F6C-98B1-C31706820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7"/>
            <a:ext cx="6341652" cy="2305002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Obrigado</a:t>
            </a:r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D2BC472-0671-410F-BA77-E46AA6210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7734301" y="849622"/>
            <a:ext cx="304800" cy="429768"/>
            <a:chOff x="215328" y="-46937"/>
            <a:chExt cx="304800" cy="2773841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C68B2A3-267E-4DE4-8DD5-C0378482D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6474CC6-D7FB-4A38-8991-680F048CF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5825D0E-A1E4-4466-81B2-33325B3B3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1BD1E16-C3EF-4A05-9C71-590A55BFC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5819102A-0400-4C1F-8614-973F5262E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1A0CF5C-68C2-4432-BC2D-5A124C7B6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77278" y="4945279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3E76A51-C6FF-4566-9670-D405D4DA7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069446D-7888-44DB-87EF-972BCEA0A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450BCE5-EB53-44C2-B9B9-771BAD516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B2D4461-C687-4A45-933F-C4CCB4E24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CF1485CA-41D2-421F-B28D-15EF845D5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4ED96A1-E6CA-493F-8610-6B8B7A28E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C9231B8-0812-4FDE-9AC6-94984E20A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BF59FE3-7AD8-46E8-9440-D26863994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EEEDF00-F676-4147-BAF0-64840E285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4D3F73A-55E6-4A58-872D-BE9E9C7C30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AE87F21-20DF-4886-9816-05B37839F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09360"/>
            <a:ext cx="640080" cy="5486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55A511F-7348-4518-82EA-491B2E6EFED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6" descr="Logo Parceiro">
            <a:extLst>
              <a:ext uri="{FF2B5EF4-FFF2-40B4-BE49-F238E27FC236}">
                <a16:creationId xmlns:a16="http://schemas.microsoft.com/office/drawing/2014/main" id="{DC2B16D4-452D-3F38-E164-66C44B70F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363" y="333710"/>
            <a:ext cx="135324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874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8153400" y="1128094"/>
            <a:ext cx="3434180" cy="1415270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3200" b="1">
                <a:latin typeface="+mj-lt"/>
                <a:ea typeface="+mj-ea"/>
                <a:cs typeface="+mj-cs"/>
              </a:rPr>
              <a:t>Conceitos</a:t>
            </a:r>
            <a:endParaRPr lang="en-US" sz="3200">
              <a:latin typeface="+mj-lt"/>
              <a:ea typeface="+mj-ea"/>
              <a:cs typeface="+mj-cs"/>
            </a:endParaRPr>
          </a:p>
        </p:txBody>
      </p:sp>
      <p:pic>
        <p:nvPicPr>
          <p:cNvPr id="423" name="Picture 422" descr="Puzzle circulares puzzle">
            <a:extLst>
              <a:ext uri="{FF2B5EF4-FFF2-40B4-BE49-F238E27FC236}">
                <a16:creationId xmlns:a16="http://schemas.microsoft.com/office/drawing/2014/main" id="{910BE1CD-60FE-ABC6-B416-74ECD079FA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6294" b="-1"/>
          <a:stretch/>
        </p:blipFill>
        <p:spPr>
          <a:xfrm>
            <a:off x="-9886" y="10"/>
            <a:ext cx="7572605" cy="6857990"/>
          </a:xfrm>
          <a:prstGeom prst="rect">
            <a:avLst/>
          </a:prstGeom>
        </p:spPr>
      </p:pic>
      <p:cxnSp>
        <p:nvCxnSpPr>
          <p:cNvPr id="424" name="Straight Connector 423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3" name="Shape 413"/>
          <p:cNvSpPr/>
          <p:nvPr/>
        </p:nvSpPr>
        <p:spPr>
          <a:xfrm>
            <a:off x="7840301" y="2543364"/>
            <a:ext cx="4083113" cy="3599019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1700" dirty="0" err="1"/>
              <a:t>Introdução</a:t>
            </a:r>
            <a:r>
              <a:rPr lang="en-US" sz="1700" dirty="0"/>
              <a:t> </a:t>
            </a:r>
            <a:r>
              <a:rPr lang="en-US" sz="1700" dirty="0" err="1"/>
              <a:t>Análise</a:t>
            </a:r>
            <a:r>
              <a:rPr lang="en-US" sz="1700" dirty="0"/>
              <a:t> de </a:t>
            </a:r>
            <a:r>
              <a:rPr lang="en-US" sz="1700" dirty="0" err="1"/>
              <a:t>Texto</a:t>
            </a:r>
            <a:endParaRPr lang="en-US" sz="17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1700" i="1" dirty="0"/>
              <a:t>NLP</a:t>
            </a:r>
            <a:r>
              <a:rPr lang="en-US" sz="1700" dirty="0"/>
              <a:t>, </a:t>
            </a:r>
            <a:r>
              <a:rPr lang="en-US" sz="1700" i="1" dirty="0"/>
              <a:t>Data Mining</a:t>
            </a:r>
            <a:r>
              <a:rPr lang="en-US" sz="1700" dirty="0"/>
              <a:t> e </a:t>
            </a:r>
            <a:r>
              <a:rPr lang="en-US" sz="1700" i="1" dirty="0"/>
              <a:t>Text Mining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1700" dirty="0" err="1"/>
              <a:t>Métodos</a:t>
            </a:r>
            <a:r>
              <a:rPr lang="en-US" sz="1700" dirty="0"/>
              <a:t> de </a:t>
            </a:r>
            <a:r>
              <a:rPr lang="en-US" sz="1700" dirty="0" err="1"/>
              <a:t>organização</a:t>
            </a:r>
            <a:r>
              <a:rPr lang="en-US" sz="1700" dirty="0"/>
              <a:t> dos dados 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1700" dirty="0" err="1"/>
              <a:t>Possíveis</a:t>
            </a:r>
            <a:r>
              <a:rPr lang="en-US" sz="1700" dirty="0"/>
              <a:t> </a:t>
            </a:r>
            <a:r>
              <a:rPr lang="en-US" sz="1700" dirty="0" err="1"/>
              <a:t>análises</a:t>
            </a:r>
            <a:endParaRPr lang="en-US" sz="17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17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altLang="pt-BR" sz="1700" dirty="0" err="1"/>
              <a:t>Introdução</a:t>
            </a:r>
            <a:r>
              <a:rPr lang="en-US" altLang="pt-BR" sz="1700" dirty="0"/>
              <a:t> </a:t>
            </a:r>
            <a:r>
              <a:rPr lang="en-US" altLang="pt-BR" sz="1700" dirty="0" err="1"/>
              <a:t>Análise</a:t>
            </a:r>
            <a:r>
              <a:rPr lang="en-US" altLang="pt-BR" sz="1700" dirty="0"/>
              <a:t> de imagens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altLang="pt-BR" sz="1700" dirty="0" err="1"/>
              <a:t>Processo</a:t>
            </a:r>
            <a:r>
              <a:rPr lang="en-US" altLang="pt-BR" sz="1700" dirty="0"/>
              <a:t> de </a:t>
            </a:r>
            <a:r>
              <a:rPr lang="en-US" altLang="pt-BR" sz="1700" dirty="0" err="1"/>
              <a:t>análise</a:t>
            </a:r>
            <a:r>
              <a:rPr lang="en-US" altLang="pt-BR" sz="1700" dirty="0"/>
              <a:t> de imagens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altLang="pt-BR" sz="1700" dirty="0" err="1"/>
              <a:t>Representação</a:t>
            </a:r>
            <a:r>
              <a:rPr lang="en-US" altLang="pt-BR" sz="1700" dirty="0"/>
              <a:t> de imagens e </a:t>
            </a:r>
            <a:r>
              <a:rPr lang="en-US" altLang="pt-BR" sz="1700" dirty="0" err="1"/>
              <a:t>tensores</a:t>
            </a:r>
            <a:endParaRPr lang="en-US" altLang="pt-BR" sz="17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17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17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1700" dirty="0"/>
          </a:p>
        </p:txBody>
      </p:sp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00256DFC-69AD-B0A5-9A31-60A3B61A4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012" y="301233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194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0" name="Rectangle 43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Rectangle 44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Rectangle 44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Rectangle 442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2" name="Shape 412"/>
          <p:cNvSpPr txBox="1"/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FFFFFF"/>
              </a:buClr>
              <a:defRPr/>
            </a:pPr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rPr>
              <a:t>Análise de Texto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13" name="Shape 413"/>
          <p:cNvSpPr/>
          <p:nvPr/>
        </p:nvSpPr>
        <p:spPr>
          <a:xfrm>
            <a:off x="1919287" y="1484312"/>
            <a:ext cx="8390125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06400">
              <a:lnSpc>
                <a:spcPct val="115000"/>
              </a:lnSpc>
              <a:spcAft>
                <a:spcPts val="600"/>
              </a:spcAft>
              <a:buClr>
                <a:srgbClr val="000000"/>
              </a:buClr>
              <a:buSzPts val="2800"/>
              <a:buFont typeface="Arial"/>
              <a:buChar char="●"/>
              <a:defRPr/>
            </a:pPr>
            <a:r>
              <a:rPr lang="pt-BR" sz="2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Importância:</a:t>
            </a:r>
          </a:p>
          <a:p>
            <a:pPr marL="50800">
              <a:lnSpc>
                <a:spcPct val="115000"/>
              </a:lnSpc>
              <a:spcAft>
                <a:spcPts val="600"/>
              </a:spcAft>
              <a:buSzPts val="2800"/>
              <a:defRPr/>
            </a:pPr>
            <a:endParaRPr lang="pt-BR" sz="2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200" indent="-406400">
              <a:lnSpc>
                <a:spcPct val="115000"/>
              </a:lnSpc>
              <a:spcAft>
                <a:spcPts val="600"/>
              </a:spcAft>
              <a:buClr>
                <a:srgbClr val="000000"/>
              </a:buClr>
              <a:buSzPts val="2800"/>
              <a:buFont typeface="Arial"/>
              <a:buChar char="●"/>
              <a:defRPr/>
            </a:pPr>
            <a:endParaRPr lang="pt-BR" altLang="pt-BR" sz="2400" kern="0">
              <a:solidFill>
                <a:srgbClr val="000000"/>
              </a:solidFill>
              <a:latin typeface="Arial" panose="020B0604020202020204" pitchFamily="34" charset="0"/>
              <a:cs typeface="Arial"/>
              <a:sym typeface="Arial"/>
            </a:endParaRPr>
          </a:p>
          <a:p>
            <a:pPr marL="457200" indent="-406400">
              <a:lnSpc>
                <a:spcPct val="115000"/>
              </a:lnSpc>
              <a:spcAft>
                <a:spcPts val="600"/>
              </a:spcAft>
              <a:buClr>
                <a:srgbClr val="000000"/>
              </a:buClr>
              <a:buSzPts val="2800"/>
              <a:buFont typeface="Arial"/>
              <a:buChar char="●"/>
              <a:defRPr/>
            </a:pPr>
            <a:endParaRPr lang="pt-BR" altLang="pt-BR" sz="2400" kern="0">
              <a:solidFill>
                <a:srgbClr val="000000"/>
              </a:solidFill>
              <a:latin typeface="Arial" panose="020B0604020202020204" pitchFamily="34" charset="0"/>
              <a:cs typeface="Arial"/>
              <a:sym typeface="Arial"/>
            </a:endParaRPr>
          </a:p>
          <a:p>
            <a:pPr marL="457200" indent="-406400">
              <a:lnSpc>
                <a:spcPct val="115000"/>
              </a:lnSpc>
              <a:spcAft>
                <a:spcPts val="600"/>
              </a:spcAft>
              <a:buClr>
                <a:srgbClr val="000000"/>
              </a:buClr>
              <a:buSzPts val="2800"/>
              <a:buFont typeface="Arial"/>
              <a:buChar char="●"/>
              <a:defRPr/>
            </a:pPr>
            <a:endParaRPr lang="pt-BR" altLang="pt-BR" sz="2400" kern="0">
              <a:solidFill>
                <a:srgbClr val="000000"/>
              </a:solidFill>
              <a:latin typeface="Arial" panose="020B0604020202020204" pitchFamily="34" charset="0"/>
              <a:cs typeface="Arial"/>
              <a:sym typeface="Arial"/>
            </a:endParaRPr>
          </a:p>
          <a:p>
            <a:pPr marL="457200" indent="-406400">
              <a:lnSpc>
                <a:spcPct val="115000"/>
              </a:lnSpc>
              <a:spcAft>
                <a:spcPts val="600"/>
              </a:spcAft>
              <a:buClr>
                <a:srgbClr val="000000"/>
              </a:buClr>
              <a:buSzPts val="2800"/>
              <a:buFont typeface="Arial"/>
              <a:buChar char="●"/>
              <a:defRPr/>
            </a:pPr>
            <a:endParaRPr lang="pt-BR" altLang="pt-BR" sz="2800" kern="0">
              <a:solidFill>
                <a:srgbClr val="000000"/>
              </a:solidFill>
              <a:latin typeface="Arial" panose="020B0604020202020204" pitchFamily="34" charset="0"/>
              <a:cs typeface="Arial"/>
              <a:sym typeface="Arial"/>
            </a:endParaRPr>
          </a:p>
        </p:txBody>
      </p:sp>
      <p:grpSp>
        <p:nvGrpSpPr>
          <p:cNvPr id="4" name="Agrupar 1"/>
          <p:cNvGrpSpPr>
            <a:grpSpLocks/>
          </p:cNvGrpSpPr>
          <p:nvPr/>
        </p:nvGrpSpPr>
        <p:grpSpPr bwMode="auto">
          <a:xfrm>
            <a:off x="2360732" y="2112579"/>
            <a:ext cx="7494476" cy="4192806"/>
            <a:chOff x="560388" y="1481138"/>
            <a:chExt cx="9109075" cy="5026025"/>
          </a:xfrm>
        </p:grpSpPr>
        <p:pic>
          <p:nvPicPr>
            <p:cNvPr id="5" name="Imagem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388" y="1481138"/>
              <a:ext cx="3108325" cy="296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Imagem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7825" y="1571625"/>
              <a:ext cx="4211638" cy="2808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Imagem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0" y="4635500"/>
              <a:ext cx="1962150" cy="1871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Conector de Seta Reta 7"/>
            <p:cNvCxnSpPr/>
            <p:nvPr/>
          </p:nvCxnSpPr>
          <p:spPr>
            <a:xfrm flipV="1">
              <a:off x="3558966" y="3044489"/>
              <a:ext cx="1549000" cy="180610"/>
            </a:xfrm>
            <a:prstGeom prst="straightConnector1">
              <a:avLst/>
            </a:prstGeom>
            <a:ln w="793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de Seta Reta 8"/>
            <p:cNvCxnSpPr>
              <a:stCxn id="7" idx="3"/>
              <a:endCxn id="6" idx="2"/>
            </p:cNvCxnSpPr>
            <p:nvPr/>
          </p:nvCxnSpPr>
          <p:spPr>
            <a:xfrm flipV="1">
              <a:off x="5314764" y="4380619"/>
              <a:ext cx="2248934" cy="1192419"/>
            </a:xfrm>
            <a:prstGeom prst="straightConnector1">
              <a:avLst/>
            </a:prstGeom>
            <a:ln w="793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de Seta Reta 9"/>
            <p:cNvCxnSpPr>
              <a:stCxn id="5" idx="2"/>
              <a:endCxn id="7" idx="1"/>
            </p:cNvCxnSpPr>
            <p:nvPr/>
          </p:nvCxnSpPr>
          <p:spPr>
            <a:xfrm>
              <a:off x="2115354" y="4444706"/>
              <a:ext cx="1236814" cy="1128332"/>
            </a:xfrm>
            <a:prstGeom prst="straightConnector1">
              <a:avLst/>
            </a:prstGeom>
            <a:ln w="793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F05ED8A7-213B-A9FC-CCD2-A58453AF6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012" y="301233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136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7" name="Rectangle 42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Rectangle 427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9" name="Rectangle 42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Rectangle 42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6" name="Freeform: Shape 42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2" name="Shape 412"/>
          <p:cNvSpPr txBox="1"/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Análise de Texto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13" name="Shape 413"/>
          <p:cNvSpPr/>
          <p:nvPr/>
        </p:nvSpPr>
        <p:spPr>
          <a:xfrm>
            <a:off x="660042" y="806824"/>
            <a:ext cx="2919738" cy="149411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ts val="2800"/>
            </a:pPr>
            <a:r>
              <a:rPr lang="en-US" altLang="pt-BR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Conceitos iniciais</a:t>
            </a:r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052070"/>
              </p:ext>
            </p:extLst>
          </p:nvPr>
        </p:nvGraphicFramePr>
        <p:xfrm>
          <a:off x="4502428" y="1655053"/>
          <a:ext cx="7225749" cy="3547894"/>
        </p:xfrm>
        <a:graphic>
          <a:graphicData uri="http://schemas.openxmlformats.org/drawingml/2006/table">
            <a:tbl>
              <a:tblPr firstRow="1" bandRow="1">
                <a:solidFill>
                  <a:schemeClr val="tx1">
                    <a:lumMod val="75000"/>
                    <a:lumOff val="25000"/>
                  </a:schemeClr>
                </a:solidFill>
                <a:tableStyleId>{5C22544A-7EE6-4342-B048-85BDC9FD1C3A}</a:tableStyleId>
              </a:tblPr>
              <a:tblGrid>
                <a:gridCol w="1847216">
                  <a:extLst>
                    <a:ext uri="{9D8B030D-6E8A-4147-A177-3AD203B41FA5}">
                      <a16:colId xmlns:a16="http://schemas.microsoft.com/office/drawing/2014/main" val="2178064076"/>
                    </a:ext>
                  </a:extLst>
                </a:gridCol>
                <a:gridCol w="2765081">
                  <a:extLst>
                    <a:ext uri="{9D8B030D-6E8A-4147-A177-3AD203B41FA5}">
                      <a16:colId xmlns:a16="http://schemas.microsoft.com/office/drawing/2014/main" val="3763004543"/>
                    </a:ext>
                  </a:extLst>
                </a:gridCol>
                <a:gridCol w="2613452">
                  <a:extLst>
                    <a:ext uri="{9D8B030D-6E8A-4147-A177-3AD203B41FA5}">
                      <a16:colId xmlns:a16="http://schemas.microsoft.com/office/drawing/2014/main" val="1242794103"/>
                    </a:ext>
                  </a:extLst>
                </a:gridCol>
              </a:tblGrid>
              <a:tr h="1094646">
                <a:tc>
                  <a:txBody>
                    <a:bodyPr/>
                    <a:lstStyle/>
                    <a:p>
                      <a:pPr algn="ctr"/>
                      <a:r>
                        <a:rPr lang="pt-BR" sz="1800" b="0" i="1" cap="none" spc="0">
                          <a:solidFill>
                            <a:schemeClr val="bg1"/>
                          </a:solidFill>
                        </a:rPr>
                        <a:t>NLP – Natural </a:t>
                      </a:r>
                      <a:r>
                        <a:rPr lang="pt-BR" sz="1800" b="0" i="1" cap="none" spc="0" err="1">
                          <a:solidFill>
                            <a:schemeClr val="bg1"/>
                          </a:solidFill>
                        </a:rPr>
                        <a:t>Language</a:t>
                      </a:r>
                      <a:r>
                        <a:rPr lang="pt-BR" sz="1800" b="0" i="1" cap="none" spc="0" baseline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pt-BR" sz="1800" b="0" i="1" cap="none" spc="0" baseline="0" err="1">
                          <a:solidFill>
                            <a:schemeClr val="bg1"/>
                          </a:solidFill>
                        </a:rPr>
                        <a:t>Processing</a:t>
                      </a:r>
                      <a:endParaRPr lang="pt-BR" sz="1800" b="0" i="1" cap="none" spc="0">
                        <a:solidFill>
                          <a:schemeClr val="bg1"/>
                        </a:solidFill>
                      </a:endParaRPr>
                    </a:p>
                  </a:txBody>
                  <a:tcPr marL="151387" marR="116453" marT="116452" marB="11645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cap="none" spc="0">
                          <a:solidFill>
                            <a:schemeClr val="bg1"/>
                          </a:solidFill>
                        </a:rPr>
                        <a:t>Data Mining</a:t>
                      </a:r>
                    </a:p>
                  </a:txBody>
                  <a:tcPr marL="151387" marR="116453" marT="116452" marB="116452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cap="none" spc="0" err="1">
                          <a:solidFill>
                            <a:schemeClr val="bg1"/>
                          </a:solidFill>
                        </a:rPr>
                        <a:t>Text</a:t>
                      </a:r>
                      <a:r>
                        <a:rPr lang="pt-BR" sz="1800" b="0" cap="none" spc="0">
                          <a:solidFill>
                            <a:schemeClr val="bg1"/>
                          </a:solidFill>
                        </a:rPr>
                        <a:t> Mining</a:t>
                      </a:r>
                    </a:p>
                  </a:txBody>
                  <a:tcPr marL="151387" marR="116453" marT="116452" marB="116452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657001"/>
                  </a:ext>
                </a:extLst>
              </a:tr>
              <a:tr h="2453248">
                <a:tc>
                  <a:txBody>
                    <a:bodyPr/>
                    <a:lstStyle/>
                    <a:p>
                      <a:pPr algn="ctr"/>
                      <a:r>
                        <a:rPr lang="pt-BR" sz="1800" i="0" cap="none" spc="0">
                          <a:solidFill>
                            <a:schemeClr val="bg1"/>
                          </a:solidFill>
                        </a:rPr>
                        <a:t>Manuseio de linguagem natural por computadores</a:t>
                      </a:r>
                    </a:p>
                  </a:txBody>
                  <a:tcPr marL="151387" marR="116453" marT="116452" marB="116452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38100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cap="none" spc="0">
                          <a:solidFill>
                            <a:schemeClr val="bg1"/>
                          </a:solidFill>
                        </a:rPr>
                        <a:t>Área focada em organizar e agregar</a:t>
                      </a:r>
                      <a:r>
                        <a:rPr lang="pt-BR" sz="1800" cap="none" spc="0" baseline="0">
                          <a:solidFill>
                            <a:schemeClr val="bg1"/>
                          </a:solidFill>
                        </a:rPr>
                        <a:t> dados visando encontrar padrões, anomalias e associações relevantes para um negócio</a:t>
                      </a:r>
                      <a:endParaRPr lang="pt-BR" sz="1800" i="1" cap="none" spc="0">
                        <a:solidFill>
                          <a:schemeClr val="bg1"/>
                        </a:solidFill>
                      </a:endParaRPr>
                    </a:p>
                  </a:txBody>
                  <a:tcPr marL="151387" marR="116453" marT="116452" marB="11645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38100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kern="1200" cap="none" spc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objetivo transformar textos (dados não estruturados) em informações, utilizando-se métodos estatísticos e processamento de linguagem natural</a:t>
                      </a:r>
                      <a:endParaRPr lang="pt-BR" sz="1800" cap="none" spc="0">
                        <a:solidFill>
                          <a:schemeClr val="bg1"/>
                        </a:solidFill>
                      </a:endParaRPr>
                    </a:p>
                  </a:txBody>
                  <a:tcPr marL="151387" marR="116453" marT="116452" marB="11645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mpd="sng">
                      <a:noFill/>
                    </a:lnT>
                    <a:lnB w="38100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619054"/>
                  </a:ext>
                </a:extLst>
              </a:tr>
            </a:tbl>
          </a:graphicData>
        </a:graphic>
      </p:graphicFrame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206BC5C8-8556-B51C-E05F-7287CB58E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012" y="301233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9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6" name="Rectangle 415">
            <a:extLst>
              <a:ext uri="{FF2B5EF4-FFF2-40B4-BE49-F238E27FC236}">
                <a16:creationId xmlns:a16="http://schemas.microsoft.com/office/drawing/2014/main" id="{7025EFD5-738C-41B9-87FE-0C00E211B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17" name="Picture 416">
            <a:extLst>
              <a:ext uri="{FF2B5EF4-FFF2-40B4-BE49-F238E27FC236}">
                <a16:creationId xmlns:a16="http://schemas.microsoft.com/office/drawing/2014/main" id="{A96F7F33-274B-BA78-EB25-97D9C936A9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263" r="16611" b="-3"/>
          <a:stretch/>
        </p:blipFill>
        <p:spPr>
          <a:xfrm>
            <a:off x="858284" y="1165109"/>
            <a:ext cx="4261337" cy="435133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418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2" name="Shape 412"/>
          <p:cNvSpPr txBox="1"/>
          <p:nvPr/>
        </p:nvSpPr>
        <p:spPr>
          <a:xfrm>
            <a:off x="5827048" y="444272"/>
            <a:ext cx="5721484" cy="13255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4400" b="1">
                <a:latin typeface="+mj-lt"/>
                <a:ea typeface="+mj-ea"/>
                <a:cs typeface="+mj-cs"/>
              </a:rPr>
              <a:t>Análise de Texto</a:t>
            </a:r>
            <a:endParaRPr lang="en-US" sz="440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3524163773"/>
              </p:ext>
            </p:extLst>
          </p:nvPr>
        </p:nvGraphicFramePr>
        <p:xfrm>
          <a:off x="5827048" y="1904772"/>
          <a:ext cx="572148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8382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5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5" name="Picture 414" descr="Gráfico num documento e uma caneta">
            <a:extLst>
              <a:ext uri="{FF2B5EF4-FFF2-40B4-BE49-F238E27FC236}">
                <a16:creationId xmlns:a16="http://schemas.microsoft.com/office/drawing/2014/main" id="{B05F6196-7099-84EB-4F57-033496822D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145" r="13589" b="-1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427" name="Rectangle 426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9" name="Rectangle 428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Shape 412"/>
          <p:cNvSpPr txBox="1"/>
          <p:nvPr/>
        </p:nvSpPr>
        <p:spPr>
          <a:xfrm>
            <a:off x="761801" y="328512"/>
            <a:ext cx="4778387" cy="162897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4000" b="1" dirty="0" err="1">
                <a:latin typeface="+mj-lt"/>
                <a:ea typeface="+mj-ea"/>
                <a:cs typeface="+mj-cs"/>
              </a:rPr>
              <a:t>Análise</a:t>
            </a:r>
            <a:r>
              <a:rPr lang="en-US" sz="4000" b="1" dirty="0">
                <a:latin typeface="+mj-lt"/>
                <a:ea typeface="+mj-ea"/>
                <a:cs typeface="+mj-cs"/>
              </a:rPr>
              <a:t> de </a:t>
            </a:r>
            <a:r>
              <a:rPr lang="en-US" sz="4000" b="1" dirty="0" err="1">
                <a:latin typeface="+mj-lt"/>
                <a:ea typeface="+mj-ea"/>
                <a:cs typeface="+mj-cs"/>
              </a:rPr>
              <a:t>Texto</a:t>
            </a:r>
            <a:endParaRPr lang="en-US" sz="4000" i="1" dirty="0">
              <a:latin typeface="+mj-lt"/>
              <a:ea typeface="+mj-ea"/>
              <a:cs typeface="+mj-cs"/>
            </a:endParaRPr>
          </a:p>
        </p:txBody>
      </p:sp>
      <p:sp>
        <p:nvSpPr>
          <p:cNvPr id="413" name="Shape 413"/>
          <p:cNvSpPr/>
          <p:nvPr/>
        </p:nvSpPr>
        <p:spPr>
          <a:xfrm>
            <a:off x="761801" y="2884929"/>
            <a:ext cx="4659756" cy="337413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SzPts val="2800"/>
            </a:pPr>
            <a:r>
              <a:rPr lang="en-US" sz="2000" dirty="0" err="1"/>
              <a:t>Organização</a:t>
            </a:r>
            <a:r>
              <a:rPr lang="en-US" sz="2000" dirty="0"/>
              <a:t> dos dados (</a:t>
            </a:r>
            <a:r>
              <a:rPr lang="en-US" sz="2000" dirty="0" err="1"/>
              <a:t>matriz</a:t>
            </a:r>
            <a:r>
              <a:rPr lang="en-US" sz="2000" dirty="0"/>
              <a:t> de </a:t>
            </a:r>
            <a:r>
              <a:rPr lang="en-US" sz="2000" dirty="0" err="1"/>
              <a:t>termos</a:t>
            </a:r>
            <a:r>
              <a:rPr lang="en-US" sz="2000" dirty="0"/>
              <a:t> e </a:t>
            </a:r>
            <a:r>
              <a:rPr lang="en-US" sz="2000" dirty="0" err="1"/>
              <a:t>documentos</a:t>
            </a:r>
            <a:r>
              <a:rPr lang="en-US" sz="2000" dirty="0"/>
              <a:t>)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000" b="1" i="1" dirty="0"/>
              <a:t>Bag of words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000" b="1" i="1" dirty="0"/>
              <a:t>One hot encoding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000" b="1" dirty="0"/>
              <a:t>TF-IDF (</a:t>
            </a:r>
            <a:r>
              <a:rPr lang="en-US" sz="2000" b="1" i="1" dirty="0"/>
              <a:t>Inverse Document Frequency</a:t>
            </a:r>
            <a:r>
              <a:rPr lang="en-US" sz="2000" b="1" dirty="0"/>
              <a:t>)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0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0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0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000" dirty="0"/>
          </a:p>
        </p:txBody>
      </p:sp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2AC0A71C-B2C6-A1A7-BC1A-89CB7EC6F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012" y="301233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826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Rectangle 455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Rectangle 456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8" name="Group 457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9" name="Rectangle 458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Straight Connector 433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1" name="Rectangle 46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2" name="Shape 412"/>
          <p:cNvSpPr txBox="1"/>
          <p:nvPr/>
        </p:nvSpPr>
        <p:spPr>
          <a:xfrm>
            <a:off x="630935" y="4018137"/>
            <a:ext cx="5071221" cy="2129586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Análise de Texto</a:t>
            </a:r>
            <a:endParaRPr lang="en-US" sz="4800" i="1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m 4" descr="bagofwords.004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1359" y="867912"/>
            <a:ext cx="10843065" cy="276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63" name="Group 462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4" name="Oval 463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Shape 413"/>
          <p:cNvSpPr/>
          <p:nvPr/>
        </p:nvSpPr>
        <p:spPr>
          <a:xfrm>
            <a:off x="5925304" y="4018143"/>
            <a:ext cx="5549111" cy="2129599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b="1" i="1">
                <a:solidFill>
                  <a:schemeClr val="bg1"/>
                </a:solidFill>
              </a:rPr>
              <a:t>Bag of words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>
              <a:solidFill>
                <a:schemeClr val="bg1"/>
              </a:solidFill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>
              <a:solidFill>
                <a:schemeClr val="bg1"/>
              </a:solidFill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>
              <a:solidFill>
                <a:schemeClr val="bg1"/>
              </a:solidFill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057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Rectangle 458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Rectangle 459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5" name="Rectangle 464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Straight Connector 433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9" name="Rectangle 468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6" name="Group 475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2" name="Shape 412"/>
          <p:cNvSpPr txBox="1"/>
          <p:nvPr/>
        </p:nvSpPr>
        <p:spPr>
          <a:xfrm>
            <a:off x="630935" y="4018137"/>
            <a:ext cx="5071221" cy="2129586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Análise de Texto</a:t>
            </a:r>
            <a:endParaRPr lang="en-US" sz="4800" i="1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m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83"/>
          <a:stretch/>
        </p:blipFill>
        <p:spPr bwMode="auto">
          <a:xfrm>
            <a:off x="631359" y="949263"/>
            <a:ext cx="10843065" cy="260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82" name="Group 481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3" name="Oval 482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Shape 413"/>
          <p:cNvSpPr/>
          <p:nvPr/>
        </p:nvSpPr>
        <p:spPr>
          <a:xfrm>
            <a:off x="7935551" y="5150264"/>
            <a:ext cx="3538874" cy="990521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228600">
              <a:lnSpc>
                <a:spcPct val="90000"/>
              </a:lnSpc>
              <a:spcAft>
                <a:spcPts val="600"/>
              </a:spcAft>
              <a:buSzPts val="2800"/>
            </a:pPr>
            <a:r>
              <a:rPr lang="en-US" b="1" i="1" dirty="0">
                <a:solidFill>
                  <a:schemeClr val="bg1"/>
                </a:solidFill>
              </a:rPr>
              <a:t>One hot encoding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dirty="0">
              <a:solidFill>
                <a:schemeClr val="bg1"/>
              </a:solidFill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dirty="0">
              <a:solidFill>
                <a:schemeClr val="bg1"/>
              </a:solidFill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dirty="0">
              <a:solidFill>
                <a:schemeClr val="bg1"/>
              </a:solidFill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dirty="0">
              <a:solidFill>
                <a:schemeClr val="bg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B9015A1-2603-ECB9-1979-8E7E0CFB12CB}"/>
              </a:ext>
            </a:extLst>
          </p:cNvPr>
          <p:cNvCxnSpPr>
            <a:cxnSpLocks/>
          </p:cNvCxnSpPr>
          <p:nvPr/>
        </p:nvCxnSpPr>
        <p:spPr>
          <a:xfrm flipV="1">
            <a:off x="8988581" y="3657600"/>
            <a:ext cx="988338" cy="1448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A3EEC9E-9C7D-0088-2BDC-A3490879D22B}"/>
              </a:ext>
            </a:extLst>
          </p:cNvPr>
          <p:cNvCxnSpPr>
            <a:cxnSpLocks/>
          </p:cNvCxnSpPr>
          <p:nvPr/>
        </p:nvCxnSpPr>
        <p:spPr>
          <a:xfrm flipH="1" flipV="1">
            <a:off x="8534400" y="3657598"/>
            <a:ext cx="454181" cy="1448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1BB3CC-5E14-5035-0627-EBCC14661EBD}"/>
              </a:ext>
            </a:extLst>
          </p:cNvPr>
          <p:cNvCxnSpPr>
            <a:cxnSpLocks/>
          </p:cNvCxnSpPr>
          <p:nvPr/>
        </p:nvCxnSpPr>
        <p:spPr>
          <a:xfrm flipH="1" flipV="1">
            <a:off x="5012322" y="3657598"/>
            <a:ext cx="3973211" cy="1448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1020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Personalizada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8D8D8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C00000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0176a72-eb7d-4e86-9478-1ab7cf7a542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C39EB468A29D14B9AEEAD30C746D82C" ma:contentTypeVersion="15" ma:contentTypeDescription="Crie um novo documento." ma:contentTypeScope="" ma:versionID="399c817a2720919fe93e3f61ff56e5ef">
  <xsd:schema xmlns:xsd="http://www.w3.org/2001/XMLSchema" xmlns:xs="http://www.w3.org/2001/XMLSchema" xmlns:p="http://schemas.microsoft.com/office/2006/metadata/properties" xmlns:ns3="d0176a72-eb7d-4e86-9478-1ab7cf7a5428" xmlns:ns4="5c79302c-76ef-4636-85c1-4525c0121ebe" targetNamespace="http://schemas.microsoft.com/office/2006/metadata/properties" ma:root="true" ma:fieldsID="e0d586dbfc52db8a5fe71649e1e52061" ns3:_="" ns4:_="">
    <xsd:import namespace="d0176a72-eb7d-4e86-9478-1ab7cf7a5428"/>
    <xsd:import namespace="5c79302c-76ef-4636-85c1-4525c0121eb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176a72-eb7d-4e86-9478-1ab7cf7a54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79302c-76ef-4636-85c1-4525c0121eb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EA2EC7-E150-4CB4-80EC-2819441269F5}">
  <ds:schemaRefs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terms/"/>
    <ds:schemaRef ds:uri="http://www.w3.org/XML/1998/namespace"/>
    <ds:schemaRef ds:uri="http://purl.org/dc/dcmitype/"/>
    <ds:schemaRef ds:uri="http://schemas.openxmlformats.org/package/2006/metadata/core-properties"/>
    <ds:schemaRef ds:uri="5c79302c-76ef-4636-85c1-4525c0121ebe"/>
    <ds:schemaRef ds:uri="d0176a72-eb7d-4e86-9478-1ab7cf7a5428"/>
  </ds:schemaRefs>
</ds:datastoreItem>
</file>

<file path=customXml/itemProps2.xml><?xml version="1.0" encoding="utf-8"?>
<ds:datastoreItem xmlns:ds="http://schemas.openxmlformats.org/officeDocument/2006/customXml" ds:itemID="{DC1F160C-B1EF-4C1F-9255-7B93DAFDB6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B304080-B1D4-4D0D-B411-617764978D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176a72-eb7d-4e86-9478-1ab7cf7a5428"/>
    <ds:schemaRef ds:uri="5c79302c-76ef-4636-85c1-4525c0121e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1803</TotalTime>
  <Words>488</Words>
  <Application>Microsoft Office PowerPoint</Application>
  <PresentationFormat>Widescreen</PresentationFormat>
  <Paragraphs>257</Paragraphs>
  <Slides>25</Slides>
  <Notes>22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Calibri Light</vt:lpstr>
      <vt:lpstr>Arial</vt:lpstr>
      <vt:lpstr>Calibri</vt:lpstr>
      <vt:lpstr>Tema do Office</vt:lpstr>
      <vt:lpstr>FIAP  Statistics for Machine Learning    Aula 15: Introdução Análise de Texto e Imagens</vt:lpstr>
      <vt:lpstr>Objetivos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para Ciência de Dados e Inteligência Artificial</dc:title>
  <dc:creator>Jones Eduardo Egydio</dc:creator>
  <cp:lastModifiedBy>Jones Egydio</cp:lastModifiedBy>
  <cp:revision>167</cp:revision>
  <cp:lastPrinted>2022-12-06T16:48:55Z</cp:lastPrinted>
  <dcterms:created xsi:type="dcterms:W3CDTF">2022-11-17T11:08:07Z</dcterms:created>
  <dcterms:modified xsi:type="dcterms:W3CDTF">2024-08-19T23:44:30Z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0x010100AC39EB468A29D14B9AEEAD30C746D82C</vt:lpwstr>
  </property>
</Properties>
</file>